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07" r:id="rId2"/>
    <p:sldMasterId id="2147483751" r:id="rId3"/>
  </p:sldMasterIdLst>
  <p:notesMasterIdLst>
    <p:notesMasterId r:id="rId19"/>
  </p:notesMasterIdLst>
  <p:handoutMasterIdLst>
    <p:handoutMasterId r:id="rId20"/>
  </p:handoutMasterIdLst>
  <p:sldIdLst>
    <p:sldId id="256" r:id="rId4"/>
    <p:sldId id="257" r:id="rId5"/>
    <p:sldId id="258" r:id="rId6"/>
    <p:sldId id="259" r:id="rId7"/>
    <p:sldId id="260" r:id="rId8"/>
    <p:sldId id="261" r:id="rId9"/>
    <p:sldId id="262" r:id="rId10"/>
    <p:sldId id="263" r:id="rId11"/>
    <p:sldId id="264" r:id="rId12"/>
    <p:sldId id="265" r:id="rId13"/>
    <p:sldId id="266" r:id="rId14"/>
    <p:sldId id="826" r:id="rId15"/>
    <p:sldId id="267" r:id="rId16"/>
    <p:sldId id="824" r:id="rId17"/>
    <p:sldId id="825" r:id="rId18"/>
  </p:sldIdLst>
  <p:sldSz cx="9144000" cy="6858000" type="screen4x3"/>
  <p:notesSz cx="7102475" cy="102330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5" autoAdjust="0"/>
    <p:restoredTop sz="95969" autoAdjust="0"/>
  </p:normalViewPr>
  <p:slideViewPr>
    <p:cSldViewPr snapToGrid="0">
      <p:cViewPr varScale="1">
        <p:scale>
          <a:sx n="99" d="100"/>
          <a:sy n="99" d="100"/>
        </p:scale>
        <p:origin x="1296" y="90"/>
      </p:cViewPr>
      <p:guideLst/>
    </p:cSldViewPr>
  </p:slideViewPr>
  <p:notesTextViewPr>
    <p:cViewPr>
      <p:scale>
        <a:sx n="1" d="1"/>
        <a:sy n="1" d="1"/>
      </p:scale>
      <p:origin x="0" y="0"/>
    </p:cViewPr>
  </p:notesTextViewPr>
  <p:sorterViewPr>
    <p:cViewPr>
      <p:scale>
        <a:sx n="120" d="100"/>
        <a:sy n="120" d="100"/>
      </p:scale>
      <p:origin x="0" y="-354"/>
    </p:cViewPr>
  </p:sorterViewPr>
  <p:notesViewPr>
    <p:cSldViewPr snapToGrid="0">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619F58-2CAC-3110-72C6-CF1A03FE59BA}"/>
              </a:ext>
            </a:extLst>
          </p:cNvPr>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sz="1000"/>
          </a:p>
        </p:txBody>
      </p:sp>
      <p:sp>
        <p:nvSpPr>
          <p:cNvPr id="3" name="Date Placeholder 2">
            <a:extLst>
              <a:ext uri="{FF2B5EF4-FFF2-40B4-BE49-F238E27FC236}">
                <a16:creationId xmlns:a16="http://schemas.microsoft.com/office/drawing/2014/main" id="{3474286E-6E01-5390-E58E-CB686C5EFEC7}"/>
              </a:ext>
            </a:extLst>
          </p:cNvPr>
          <p:cNvSpPr>
            <a:spLocks noGrp="1"/>
          </p:cNvSpPr>
          <p:nvPr>
            <p:ph type="dt" sz="quarter" idx="1"/>
          </p:nvPr>
        </p:nvSpPr>
        <p:spPr>
          <a:xfrm>
            <a:off x="4023093" y="0"/>
            <a:ext cx="3077739" cy="513429"/>
          </a:xfrm>
          <a:prstGeom prst="rect">
            <a:avLst/>
          </a:prstGeom>
        </p:spPr>
        <p:txBody>
          <a:bodyPr vert="horz" lIns="99051" tIns="49526" rIns="99051" bIns="49526" rtlCol="0"/>
          <a:lstStyle>
            <a:lvl1pPr algn="r">
              <a:defRPr sz="1300"/>
            </a:lvl1pPr>
          </a:lstStyle>
          <a:p>
            <a:r>
              <a:rPr lang="en-US" sz="1000"/>
              <a:t>6/7/2026 am</a:t>
            </a:r>
          </a:p>
        </p:txBody>
      </p:sp>
      <p:sp>
        <p:nvSpPr>
          <p:cNvPr id="4" name="Footer Placeholder 3">
            <a:extLst>
              <a:ext uri="{FF2B5EF4-FFF2-40B4-BE49-F238E27FC236}">
                <a16:creationId xmlns:a16="http://schemas.microsoft.com/office/drawing/2014/main" id="{939D191C-BDC9-27C6-782A-C28193FF0E75}"/>
              </a:ext>
            </a:extLst>
          </p:cNvPr>
          <p:cNvSpPr>
            <a:spLocks noGrp="1"/>
          </p:cNvSpPr>
          <p:nvPr>
            <p:ph type="ftr" sz="quarter" idx="2"/>
          </p:nvPr>
        </p:nvSpPr>
        <p:spPr>
          <a:xfrm>
            <a:off x="0" y="9719599"/>
            <a:ext cx="3077739" cy="513428"/>
          </a:xfrm>
          <a:prstGeom prst="rect">
            <a:avLst/>
          </a:prstGeom>
        </p:spPr>
        <p:txBody>
          <a:bodyPr vert="horz" lIns="99051" tIns="49526" rIns="99051" bIns="49526" rtlCol="0" anchor="b"/>
          <a:lstStyle>
            <a:lvl1pPr algn="l">
              <a:defRPr sz="1300"/>
            </a:lvl1pPr>
          </a:lstStyle>
          <a:p>
            <a:r>
              <a:rPr lang="en-US" sz="1000"/>
              <a:t>Richard Lidh</a:t>
            </a:r>
          </a:p>
        </p:txBody>
      </p:sp>
      <p:sp>
        <p:nvSpPr>
          <p:cNvPr id="5" name="Slide Number Placeholder 4">
            <a:extLst>
              <a:ext uri="{FF2B5EF4-FFF2-40B4-BE49-F238E27FC236}">
                <a16:creationId xmlns:a16="http://schemas.microsoft.com/office/drawing/2014/main" id="{1477C0A1-5077-D495-105F-308FB1CD4168}"/>
              </a:ext>
            </a:extLst>
          </p:cNvPr>
          <p:cNvSpPr>
            <a:spLocks noGrp="1"/>
          </p:cNvSpPr>
          <p:nvPr>
            <p:ph type="sldNum" sz="quarter" idx="3"/>
          </p:nvPr>
        </p:nvSpPr>
        <p:spPr>
          <a:xfrm>
            <a:off x="4023093" y="9719599"/>
            <a:ext cx="3077739" cy="513428"/>
          </a:xfrm>
          <a:prstGeom prst="rect">
            <a:avLst/>
          </a:prstGeom>
        </p:spPr>
        <p:txBody>
          <a:bodyPr vert="horz" lIns="99051" tIns="49526" rIns="99051" bIns="49526" rtlCol="0" anchor="b"/>
          <a:lstStyle>
            <a:lvl1pPr algn="r">
              <a:defRPr sz="1300"/>
            </a:lvl1pPr>
          </a:lstStyle>
          <a:p>
            <a:fld id="{FA14F1F4-6333-4938-AAB8-AF0489BB098A}" type="slidenum">
              <a:rPr lang="en-US" sz="1000"/>
              <a:t>‹#›</a:t>
            </a:fld>
            <a:endParaRPr lang="en-US" sz="1000"/>
          </a:p>
        </p:txBody>
      </p:sp>
    </p:spTree>
    <p:extLst>
      <p:ext uri="{BB962C8B-B14F-4D97-AF65-F5344CB8AC3E}">
        <p14:creationId xmlns:p14="http://schemas.microsoft.com/office/powerpoint/2010/main" val="314335598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a:p>
        </p:txBody>
      </p:sp>
      <p:sp>
        <p:nvSpPr>
          <p:cNvPr id="3" name="Date Placeholder 2"/>
          <p:cNvSpPr>
            <a:spLocks noGrp="1"/>
          </p:cNvSpPr>
          <p:nvPr>
            <p:ph type="dt" idx="1"/>
          </p:nvPr>
        </p:nvSpPr>
        <p:spPr>
          <a:xfrm>
            <a:off x="4023093" y="0"/>
            <a:ext cx="3077739" cy="513429"/>
          </a:xfrm>
          <a:prstGeom prst="rect">
            <a:avLst/>
          </a:prstGeom>
        </p:spPr>
        <p:txBody>
          <a:bodyPr vert="horz" lIns="99051" tIns="49526" rIns="99051" bIns="49526" rtlCol="0"/>
          <a:lstStyle>
            <a:lvl1pPr algn="r">
              <a:defRPr sz="1300"/>
            </a:lvl1pPr>
          </a:lstStyle>
          <a:p>
            <a:r>
              <a:rPr lang="en-US"/>
              <a:t>6/7/2026 am</a:t>
            </a:r>
          </a:p>
        </p:txBody>
      </p:sp>
      <p:sp>
        <p:nvSpPr>
          <p:cNvPr id="4" name="Slide Image Placeholder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9051" tIns="49526" rIns="99051" bIns="49526" rtlCol="0" anchor="ctr"/>
          <a:lstStyle/>
          <a:p>
            <a:endParaRPr lang="en-US"/>
          </a:p>
        </p:txBody>
      </p:sp>
      <p:sp>
        <p:nvSpPr>
          <p:cNvPr id="5" name="Notes Placeholder 4"/>
          <p:cNvSpPr>
            <a:spLocks noGrp="1"/>
          </p:cNvSpPr>
          <p:nvPr>
            <p:ph type="body" sz="quarter" idx="3"/>
          </p:nvPr>
        </p:nvSpPr>
        <p:spPr>
          <a:xfrm>
            <a:off x="710248" y="4924643"/>
            <a:ext cx="5681980" cy="4029253"/>
          </a:xfrm>
          <a:prstGeom prst="rect">
            <a:avLst/>
          </a:prstGeom>
        </p:spPr>
        <p:txBody>
          <a:bodyPr vert="horz" lIns="99051" tIns="49526" rIns="99051" bIns="495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9599"/>
            <a:ext cx="3077739" cy="513428"/>
          </a:xfrm>
          <a:prstGeom prst="rect">
            <a:avLst/>
          </a:prstGeom>
        </p:spPr>
        <p:txBody>
          <a:bodyPr vert="horz" lIns="99051" tIns="49526" rIns="99051" bIns="49526" rtlCol="0" anchor="b"/>
          <a:lstStyle>
            <a:lvl1pPr algn="l">
              <a:defRPr sz="1300"/>
            </a:lvl1pPr>
          </a:lstStyle>
          <a:p>
            <a:r>
              <a:rPr lang="en-US"/>
              <a:t>Richard Lidh</a:t>
            </a:r>
          </a:p>
        </p:txBody>
      </p:sp>
      <p:sp>
        <p:nvSpPr>
          <p:cNvPr id="7" name="Slide Number Placeholder 6"/>
          <p:cNvSpPr>
            <a:spLocks noGrp="1"/>
          </p:cNvSpPr>
          <p:nvPr>
            <p:ph type="sldNum" sz="quarter" idx="5"/>
          </p:nvPr>
        </p:nvSpPr>
        <p:spPr>
          <a:xfrm>
            <a:off x="4023093" y="9719599"/>
            <a:ext cx="3077739" cy="513428"/>
          </a:xfrm>
          <a:prstGeom prst="rect">
            <a:avLst/>
          </a:prstGeom>
        </p:spPr>
        <p:txBody>
          <a:bodyPr vert="horz" lIns="99051" tIns="49526" rIns="99051" bIns="49526" rtlCol="0" anchor="b"/>
          <a:lstStyle>
            <a:lvl1pPr algn="r">
              <a:defRPr sz="1300"/>
            </a:lvl1pPr>
          </a:lstStyle>
          <a:p>
            <a:fld id="{E370236A-6D31-443B-9AC2-41B991DA1BC9}" type="slidenum">
              <a:rPr lang="en-US" smtClean="0"/>
              <a:t>‹#›</a:t>
            </a:fld>
            <a:endParaRPr lang="en-US"/>
          </a:p>
        </p:txBody>
      </p:sp>
    </p:spTree>
    <p:extLst>
      <p:ext uri="{BB962C8B-B14F-4D97-AF65-F5344CB8AC3E}">
        <p14:creationId xmlns:p14="http://schemas.microsoft.com/office/powerpoint/2010/main" val="60316563"/>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Joe Price, Vegas Drive Church of Christ; May 31, 2026</a:t>
            </a:r>
          </a:p>
          <a:p>
            <a:endParaRPr lang="en-US" dirty="0"/>
          </a:p>
          <a:p>
            <a:r>
              <a:rPr lang="en-US" b="1" dirty="0"/>
              <a:t>II Corinthians 6:16-7:1</a:t>
            </a:r>
            <a:r>
              <a:rPr lang="en-US" dirty="0"/>
              <a:t> – “16 What agreement has the temple of God with idols? For we are the temple of the living God; as God said, ‘I will make my dwelling among them and walk among them, and I will be their God, and they shall be my people. 17 Therefore go out from their midst, and be separate from them, says the Lord, and touch no unclean thing; then I will welcome you, 18 and I will be a father to you, and you shall be sons and daughters to me, says the Lord Almighty.’ 7:1 Since we have these promises, beloved, let us cleanse ourselves from every defilement of body and spirit, bringing holiness to completion in the fear of God.”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1</a:t>
            </a:fld>
            <a:endParaRPr lang="en-US"/>
          </a:p>
        </p:txBody>
      </p:sp>
      <p:sp>
        <p:nvSpPr>
          <p:cNvPr id="5" name="Date Placeholder 4">
            <a:extLst>
              <a:ext uri="{FF2B5EF4-FFF2-40B4-BE49-F238E27FC236}">
                <a16:creationId xmlns:a16="http://schemas.microsoft.com/office/drawing/2014/main" id="{79355133-15A2-1909-AC0B-6DC7152769F7}"/>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7850A758-F7EA-D8B7-0A2B-391643737EE4}"/>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02684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26:30-35</a:t>
            </a:r>
            <a:r>
              <a:rPr lang="en-US" dirty="0"/>
              <a:t> – “31 Then Jesus said to them, ‘You will all fall away because of me this night. For it is written, “I will strike the shepherd, and the sheep of the flock will be scattered.” 32 But after I am raised up, I will go before you to Galilee.’ 33 Peter answered him, ‘Though they all fall away because of you, I will never fall away.’ 34 Jesus said to him, ‘Truly, I tell you, this very night, before the rooster crows, you will deny me three times.’ 35 Peter said to him, ‘</a:t>
            </a:r>
            <a:r>
              <a:rPr lang="en-US" b="1" dirty="0"/>
              <a:t>Even if I must die with you</a:t>
            </a:r>
            <a:r>
              <a:rPr lang="en-US" dirty="0"/>
              <a:t>, I will not deny you!’ And all the disciples said the same.” ESV</a:t>
            </a:r>
          </a:p>
          <a:p>
            <a:endParaRPr lang="en-US" dirty="0"/>
          </a:p>
          <a:p>
            <a:r>
              <a:rPr lang="en-US" b="1" dirty="0"/>
              <a:t>Matthew 26:40-41</a:t>
            </a:r>
            <a:r>
              <a:rPr lang="en-US" dirty="0"/>
              <a:t> – “40 And he came to the disciples and found them sleeping. And he said to Peter, ‘</a:t>
            </a:r>
            <a:r>
              <a:rPr lang="en-US" b="1" dirty="0"/>
              <a:t>So, could you not watch with me one hour?</a:t>
            </a:r>
            <a:r>
              <a:rPr lang="en-US" dirty="0"/>
              <a:t> 41 Watch and pray that you may not enter into temptation. The spirit indeed is willing, but the flesh is weak.’“ ESV</a:t>
            </a:r>
          </a:p>
          <a:p>
            <a:endParaRPr lang="en-US" dirty="0"/>
          </a:p>
          <a:p>
            <a:r>
              <a:rPr lang="en-US" b="1" dirty="0"/>
              <a:t>Matthew 26:51-52</a:t>
            </a:r>
            <a:r>
              <a:rPr lang="en-US" dirty="0"/>
              <a:t> – “51 And behold, one of those who were with Jesus stretched out his hand and </a:t>
            </a:r>
            <a:r>
              <a:rPr lang="en-US" b="1" dirty="0"/>
              <a:t>drew his sword and struck the servant</a:t>
            </a:r>
            <a:r>
              <a:rPr lang="en-US" dirty="0"/>
              <a:t> of the high priest and cut off his ear. 52 Then Jesus said to him, ‘Put your sword back into its place. For all who take the sword will perish by the sword.’” ESV</a:t>
            </a:r>
          </a:p>
          <a:p>
            <a:endParaRPr lang="en-US" dirty="0"/>
          </a:p>
          <a:p>
            <a:r>
              <a:rPr lang="en-US" b="1" dirty="0"/>
              <a:t>John 18:10-11</a:t>
            </a:r>
            <a:r>
              <a:rPr lang="en-US" dirty="0"/>
              <a:t> – “10 Then Simon </a:t>
            </a:r>
            <a:r>
              <a:rPr lang="en-US" b="1" dirty="0"/>
              <a:t>Peter, having a sword, drew it and struck</a:t>
            </a:r>
            <a:r>
              <a:rPr lang="en-US" dirty="0"/>
              <a:t> the high priest's servant and cut off his right ear. (The servant's name was Malchus.) 11 So Jesus said to Peter, "Put your sword into its sheath; shall I not drink the cup that the Father has given me?“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2</a:t>
            </a:fld>
            <a:endParaRPr lang="en-US"/>
          </a:p>
        </p:txBody>
      </p:sp>
      <p:sp>
        <p:nvSpPr>
          <p:cNvPr id="5" name="Date Placeholder 4">
            <a:extLst>
              <a:ext uri="{FF2B5EF4-FFF2-40B4-BE49-F238E27FC236}">
                <a16:creationId xmlns:a16="http://schemas.microsoft.com/office/drawing/2014/main" id="{CD3802CA-89A6-CA45-ED09-3723CF8EE49B}"/>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7EE3782C-B479-CFFB-A734-C0AEFF2096A0}"/>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070337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50C6E-92ED-4F87-4B2B-B823A41F42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D428D-33A4-9F12-E564-A632E78C8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9EE39-D2DB-80AF-DC30-F1C3104AB811}"/>
              </a:ext>
            </a:extLst>
          </p:cNvPr>
          <p:cNvSpPr>
            <a:spLocks noGrp="1"/>
          </p:cNvSpPr>
          <p:nvPr>
            <p:ph type="body" idx="1"/>
          </p:nvPr>
        </p:nvSpPr>
        <p:spPr/>
        <p:txBody>
          <a:bodyPr/>
          <a:lstStyle/>
          <a:p>
            <a:r>
              <a:rPr lang="en-US" b="1" dirty="0"/>
              <a:t>Matthew 26:56</a:t>
            </a:r>
            <a:r>
              <a:rPr lang="en-US" dirty="0"/>
              <a:t> – “But all this has taken place that the Scriptures of the prophets might be fulfilled. Then </a:t>
            </a:r>
            <a:r>
              <a:rPr lang="en-US" b="1" dirty="0"/>
              <a:t>all the disciples left him and fled</a:t>
            </a:r>
            <a:r>
              <a:rPr lang="en-US" dirty="0"/>
              <a:t>.” ESV</a:t>
            </a:r>
          </a:p>
          <a:p>
            <a:endParaRPr lang="en-US" dirty="0"/>
          </a:p>
          <a:p>
            <a:r>
              <a:rPr lang="en-US" b="1" dirty="0"/>
              <a:t>Matthew 26:57-58</a:t>
            </a:r>
            <a:r>
              <a:rPr lang="en-US" dirty="0"/>
              <a:t> – “57 Then those who had seized Jesus led him to Caiaphas the high priest, where the scribes and the elders had gathered. 58 And </a:t>
            </a:r>
            <a:r>
              <a:rPr lang="en-US" b="1" dirty="0"/>
              <a:t>Peter was following him</a:t>
            </a:r>
            <a:r>
              <a:rPr lang="en-US" dirty="0"/>
              <a:t> at a distance, as far as the courtyard of the high priest, and going inside he sat with the guards to see the end.” ESV</a:t>
            </a:r>
          </a:p>
          <a:p>
            <a:endParaRPr lang="en-US" dirty="0"/>
          </a:p>
          <a:p>
            <a:r>
              <a:rPr lang="en-US" b="1" dirty="0"/>
              <a:t>John 18:15-16</a:t>
            </a:r>
            <a:r>
              <a:rPr lang="en-US" dirty="0"/>
              <a:t> – “15 </a:t>
            </a:r>
            <a:r>
              <a:rPr lang="en-US" b="1" dirty="0"/>
              <a:t>Simon Peter followed Jesus</a:t>
            </a:r>
            <a:r>
              <a:rPr lang="en-US" dirty="0"/>
              <a:t>, and so did another disciple. Since that disciple was known to the high priest, he entered with Jesus into the court of the high priest, 16  but Peter stood outside at the door. So the other disciple, who was known to the high priest, went out and spoke to the servant girl who kept watch at the door, and brought Peter in.” ESV</a:t>
            </a:r>
          </a:p>
          <a:p>
            <a:endParaRPr lang="en-US" dirty="0"/>
          </a:p>
          <a:p>
            <a:r>
              <a:rPr lang="en-US" b="1" dirty="0"/>
              <a:t>Matthew 26:69-75</a:t>
            </a:r>
            <a:r>
              <a:rPr lang="en-US" dirty="0"/>
              <a:t> – “69  Now Peter was sitting outside in the courtyard. And a servant girl came up to him and said, ‘You also were with Jesus the Galilean.’ 70 But he denied it before them all, saying, ‘I do not know what you mean.’ 71 And when he went out to the entrance, another servant girl saw him, and she said to the bystanders, ‘This man was with Jesus of Nazareth.’ 72 And again he denied it with an oath: ‘I do not know the man.’ 73 After a little while the bystanders came up and said to Peter, ‘Certainly you too are one of them, for your accent betrays you.’ 74 Then he began to invoke a curse on himself and to swear, ‘I do not know the man.’ And immediately the rooster crowed. 75 And Peter remembered the saying of Jesus, ‘</a:t>
            </a:r>
            <a:r>
              <a:rPr lang="en-US" b="1" dirty="0"/>
              <a:t>Before the rooster crows, you will deny me three times</a:t>
            </a:r>
            <a:r>
              <a:rPr lang="en-US" dirty="0"/>
              <a:t>.’ And he went out and wept bitterly.” ESV</a:t>
            </a:r>
          </a:p>
          <a:p>
            <a:endParaRPr lang="en-US" dirty="0"/>
          </a:p>
        </p:txBody>
      </p:sp>
      <p:sp>
        <p:nvSpPr>
          <p:cNvPr id="4" name="Slide Number Placeholder 3">
            <a:extLst>
              <a:ext uri="{FF2B5EF4-FFF2-40B4-BE49-F238E27FC236}">
                <a16:creationId xmlns:a16="http://schemas.microsoft.com/office/drawing/2014/main" id="{DB82BB5B-0F95-5291-A3D3-EEA3A0E69EFE}"/>
              </a:ext>
            </a:extLst>
          </p:cNvPr>
          <p:cNvSpPr>
            <a:spLocks noGrp="1"/>
          </p:cNvSpPr>
          <p:nvPr>
            <p:ph type="sldNum" sz="quarter" idx="5"/>
          </p:nvPr>
        </p:nvSpPr>
        <p:spPr/>
        <p:txBody>
          <a:bodyPr/>
          <a:lstStyle/>
          <a:p>
            <a:pPr defTabSz="990511">
              <a:defRPr/>
            </a:pPr>
            <a:fld id="{E370236A-6D31-443B-9AC2-41B991DA1BC9}" type="slidenum">
              <a:rPr lang="en-US"/>
              <a:pPr defTabSz="990511">
                <a:defRPr/>
              </a:pPr>
              <a:t>3</a:t>
            </a:fld>
            <a:endParaRPr lang="en-US"/>
          </a:p>
        </p:txBody>
      </p:sp>
      <p:sp>
        <p:nvSpPr>
          <p:cNvPr id="5" name="Date Placeholder 4">
            <a:extLst>
              <a:ext uri="{FF2B5EF4-FFF2-40B4-BE49-F238E27FC236}">
                <a16:creationId xmlns:a16="http://schemas.microsoft.com/office/drawing/2014/main" id="{1D490A22-0C40-B158-7780-A40AB683EFA9}"/>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528E1F6F-AB30-F4CF-5531-F82EE91BCCD4}"/>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607253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John 8:12</a:t>
            </a:r>
            <a:r>
              <a:rPr lang="en-US" dirty="0"/>
              <a:t> – “Again Jesus spoke to them, saying, ‘I am the light of the world. Whoever follows me will not walk in darkness, but will have </a:t>
            </a:r>
            <a:r>
              <a:rPr lang="en-US" b="1" dirty="0"/>
              <a:t>the light of life</a:t>
            </a:r>
            <a:r>
              <a:rPr lang="en-US" dirty="0"/>
              <a:t>.’" ESV</a:t>
            </a:r>
          </a:p>
          <a:p>
            <a:endParaRPr lang="en-US" dirty="0"/>
          </a:p>
          <a:p>
            <a:r>
              <a:rPr lang="en-US" b="1" dirty="0"/>
              <a:t>Ephesians 5:8-14</a:t>
            </a:r>
            <a:r>
              <a:rPr lang="en-US" dirty="0"/>
              <a:t> – “8 for at one time you were darkness, but now you are light in the Lord. </a:t>
            </a:r>
            <a:r>
              <a:rPr lang="en-US" b="1" dirty="0"/>
              <a:t>Walk as children of light</a:t>
            </a:r>
            <a:r>
              <a:rPr lang="en-US" dirty="0"/>
              <a:t> 9 (for the fruit of light is found in all that is good and right and true), 10 and try to discern what is pleasing to the Lord. 11  Take no part in the unfruitful works of darkness, but instead expose them. 12 For it is shameful even to speak of the things that they do in secret. 13 But when anything is exposed by the light, it becomes visible, 14 for anything that becomes visible is light. Therefore it says, ‘Awake, O sleeper, and arise from the dead, and Christ will shine on you.’“ ESV</a:t>
            </a:r>
          </a:p>
          <a:p>
            <a:endParaRPr lang="en-US" dirty="0"/>
          </a:p>
          <a:p>
            <a:r>
              <a:rPr lang="en-US" b="1" dirty="0"/>
              <a:t>John 10:14</a:t>
            </a:r>
            <a:r>
              <a:rPr lang="en-US" dirty="0"/>
              <a:t> – “14 </a:t>
            </a:r>
            <a:r>
              <a:rPr lang="en-US" b="1" dirty="0"/>
              <a:t>I am the good shepherd</a:t>
            </a:r>
            <a:r>
              <a:rPr lang="en-US" dirty="0"/>
              <a:t>. I know my own and my own know me … 27 My sheep hear my voice, and </a:t>
            </a:r>
            <a:r>
              <a:rPr lang="en-US" b="1" dirty="0"/>
              <a:t>I know them, and they follow me</a:t>
            </a:r>
            <a:r>
              <a:rPr lang="en-US" dirty="0"/>
              <a:t>.” ESV</a:t>
            </a:r>
          </a:p>
          <a:p>
            <a:endParaRPr lang="en-US" dirty="0"/>
          </a:p>
          <a:p>
            <a:r>
              <a:rPr lang="en-US" b="1" dirty="0"/>
              <a:t>I Peter 2:25</a:t>
            </a:r>
            <a:r>
              <a:rPr lang="en-US" dirty="0"/>
              <a:t> – “For you were straying like sheep, but have now returned to </a:t>
            </a:r>
            <a:r>
              <a:rPr lang="en-US" b="1" dirty="0"/>
              <a:t>the Shepherd and Overseer of your souls</a:t>
            </a:r>
            <a:r>
              <a:rPr lang="en-US" dirty="0"/>
              <a:t>.”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4</a:t>
            </a:fld>
            <a:endParaRPr lang="en-US"/>
          </a:p>
        </p:txBody>
      </p:sp>
      <p:sp>
        <p:nvSpPr>
          <p:cNvPr id="5" name="Date Placeholder 4">
            <a:extLst>
              <a:ext uri="{FF2B5EF4-FFF2-40B4-BE49-F238E27FC236}">
                <a16:creationId xmlns:a16="http://schemas.microsoft.com/office/drawing/2014/main" id="{78E782E0-1CB6-8470-62FA-6223DA44C19A}"/>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F86A9362-03EF-0AC7-AAA7-C9A76C0FBC8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12793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85F0F-0975-8D0C-E550-1859215183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402F3-5A34-77E4-C0BB-4EB83B95DD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26E19-5043-DCFC-2B64-3BA0A14A52FE}"/>
              </a:ext>
            </a:extLst>
          </p:cNvPr>
          <p:cNvSpPr>
            <a:spLocks noGrp="1"/>
          </p:cNvSpPr>
          <p:nvPr>
            <p:ph type="body" idx="1"/>
          </p:nvPr>
        </p:nvSpPr>
        <p:spPr/>
        <p:txBody>
          <a:bodyPr/>
          <a:lstStyle/>
          <a:p>
            <a:r>
              <a:rPr lang="en-US" b="1" dirty="0"/>
              <a:t>John 12:26</a:t>
            </a:r>
            <a:r>
              <a:rPr lang="en-US" dirty="0"/>
              <a:t> – “</a:t>
            </a:r>
            <a:r>
              <a:rPr lang="en-US" b="1" dirty="0"/>
              <a:t>If anyone serves me, he must follow me</a:t>
            </a:r>
            <a:r>
              <a:rPr lang="en-US" dirty="0"/>
              <a:t>; and where I am, there will my servant be also. If anyone serves me, the Father will honor him.” ESV</a:t>
            </a:r>
          </a:p>
          <a:p>
            <a:endParaRPr lang="en-US" dirty="0"/>
          </a:p>
          <a:p>
            <a:r>
              <a:rPr lang="en-US" b="1" dirty="0"/>
              <a:t>Matthew 28:18</a:t>
            </a:r>
            <a:r>
              <a:rPr lang="en-US" dirty="0"/>
              <a:t> – “And Jesus came and said to them, ‘</a:t>
            </a:r>
            <a:r>
              <a:rPr lang="en-US" b="1" dirty="0"/>
              <a:t>All authority in heaven and on earth has been given to me</a:t>
            </a:r>
            <a:r>
              <a:rPr lang="en-US" dirty="0"/>
              <a:t>.’” ESV</a:t>
            </a:r>
          </a:p>
          <a:p>
            <a:endParaRPr lang="en-US" dirty="0"/>
          </a:p>
          <a:p>
            <a:r>
              <a:rPr lang="en-US" b="1" dirty="0"/>
              <a:t>Colossians 3:17</a:t>
            </a:r>
            <a:r>
              <a:rPr lang="en-US" dirty="0"/>
              <a:t> – “And whatever you do, in word or deed, </a:t>
            </a:r>
            <a:r>
              <a:rPr lang="en-US" b="1" dirty="0"/>
              <a:t>do everything in the name of the Lord Jesus</a:t>
            </a:r>
            <a:r>
              <a:rPr lang="en-US" dirty="0"/>
              <a:t>, giving thanks to God the Father through him.” ESV</a:t>
            </a:r>
          </a:p>
          <a:p>
            <a:endParaRPr lang="en-US" dirty="0"/>
          </a:p>
          <a:p>
            <a:r>
              <a:rPr lang="en-US" b="1" dirty="0"/>
              <a:t>II John 9</a:t>
            </a:r>
            <a:r>
              <a:rPr lang="en-US" dirty="0"/>
              <a:t> – “Everyone who goes on ahead and does not abide in the teaching of Christ, </a:t>
            </a:r>
            <a:r>
              <a:rPr lang="en-US" b="1" dirty="0"/>
              <a:t>does not have God</a:t>
            </a:r>
            <a:r>
              <a:rPr lang="en-US" dirty="0"/>
              <a:t>. Whoever abides in the teaching has both the Father and the Son.” ESV</a:t>
            </a:r>
          </a:p>
          <a:p>
            <a:endParaRPr lang="en-US" dirty="0"/>
          </a:p>
          <a:p>
            <a:endParaRPr lang="en-US" dirty="0"/>
          </a:p>
        </p:txBody>
      </p:sp>
      <p:sp>
        <p:nvSpPr>
          <p:cNvPr id="4" name="Slide Number Placeholder 3">
            <a:extLst>
              <a:ext uri="{FF2B5EF4-FFF2-40B4-BE49-F238E27FC236}">
                <a16:creationId xmlns:a16="http://schemas.microsoft.com/office/drawing/2014/main" id="{4E2B9C10-FB2D-8435-820C-627436DFA215}"/>
              </a:ext>
            </a:extLst>
          </p:cNvPr>
          <p:cNvSpPr>
            <a:spLocks noGrp="1"/>
          </p:cNvSpPr>
          <p:nvPr>
            <p:ph type="sldNum" sz="quarter" idx="5"/>
          </p:nvPr>
        </p:nvSpPr>
        <p:spPr/>
        <p:txBody>
          <a:bodyPr/>
          <a:lstStyle/>
          <a:p>
            <a:pPr defTabSz="990511">
              <a:defRPr/>
            </a:pPr>
            <a:fld id="{E370236A-6D31-443B-9AC2-41B991DA1BC9}" type="slidenum">
              <a:rPr lang="en-US"/>
              <a:pPr defTabSz="990511">
                <a:defRPr/>
              </a:pPr>
              <a:t>5</a:t>
            </a:fld>
            <a:endParaRPr lang="en-US"/>
          </a:p>
        </p:txBody>
      </p:sp>
      <p:sp>
        <p:nvSpPr>
          <p:cNvPr id="5" name="Date Placeholder 4">
            <a:extLst>
              <a:ext uri="{FF2B5EF4-FFF2-40B4-BE49-F238E27FC236}">
                <a16:creationId xmlns:a16="http://schemas.microsoft.com/office/drawing/2014/main" id="{30606886-0AE7-B587-B82C-BAB36BF3A679}"/>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9B6C0FFD-17DC-E02B-5FCC-CCFBA08F9FB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61591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26:69-70</a:t>
            </a:r>
            <a:r>
              <a:rPr lang="en-US" dirty="0"/>
              <a:t> – “69  Now </a:t>
            </a:r>
            <a:r>
              <a:rPr lang="en-US" b="1" dirty="0"/>
              <a:t>Peter was sitting outside in the courtyard</a:t>
            </a:r>
            <a:r>
              <a:rPr lang="en-US" dirty="0"/>
              <a:t>. And a servant girl came up to him and said, ‘You also were with Jesus the Galilean.’ 70 But he denied it before them all, saying, ‘</a:t>
            </a:r>
            <a:r>
              <a:rPr lang="en-US" b="1" dirty="0"/>
              <a:t>I do not know what you mean</a:t>
            </a:r>
            <a:r>
              <a:rPr lang="en-US" dirty="0"/>
              <a:t>.’“ ESV</a:t>
            </a:r>
          </a:p>
          <a:p>
            <a:endParaRPr lang="en-US" dirty="0"/>
          </a:p>
          <a:p>
            <a:pPr defTabSz="990511">
              <a:defRPr/>
            </a:pPr>
            <a:r>
              <a:rPr lang="en-US" b="1" dirty="0"/>
              <a:t>II Corinthians 6:16-7:1</a:t>
            </a:r>
            <a:r>
              <a:rPr lang="en-US" dirty="0"/>
              <a:t> – “16 What agreement has the temple of God with idols? For we are the temple of the living God; as God said, ‘I will make my dwelling among them and walk among them, and I will be their God, and they shall be my people. 17 Therefore go out from their midst, and </a:t>
            </a:r>
            <a:r>
              <a:rPr lang="en-US" b="1" dirty="0"/>
              <a:t>be separate from them</a:t>
            </a:r>
            <a:r>
              <a:rPr lang="en-US" dirty="0"/>
              <a:t>, says the Lord, and touch no unclean thing; then I will welcome you, 18 and I will be a father to you, and you shall be sons and daughters to me, says the Lord Almighty.’ 7:1 Since we have these promises, beloved, let us cleanse ourselves from every defilement of body and spirit, bringing holiness to completion in the fear of God.” ESV</a:t>
            </a:r>
          </a:p>
          <a:p>
            <a:endParaRPr lang="en-US" dirty="0"/>
          </a:p>
          <a:p>
            <a:r>
              <a:rPr lang="en-US" b="1" dirty="0"/>
              <a:t>Luke 9:23</a:t>
            </a:r>
            <a:r>
              <a:rPr lang="en-US" dirty="0"/>
              <a:t> – “And he said to all, ‘If anyone would come after me, </a:t>
            </a:r>
            <a:r>
              <a:rPr lang="en-US" b="1" dirty="0"/>
              <a:t>let him deny himself and take up his cross daily and follow me</a:t>
            </a:r>
            <a:r>
              <a:rPr lang="en-US" dirty="0"/>
              <a:t>.’”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6</a:t>
            </a:fld>
            <a:endParaRPr lang="en-US"/>
          </a:p>
        </p:txBody>
      </p:sp>
      <p:sp>
        <p:nvSpPr>
          <p:cNvPr id="5" name="Date Placeholder 4">
            <a:extLst>
              <a:ext uri="{FF2B5EF4-FFF2-40B4-BE49-F238E27FC236}">
                <a16:creationId xmlns:a16="http://schemas.microsoft.com/office/drawing/2014/main" id="{651E270C-9621-B612-7E57-894B78D82DD9}"/>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6FCA2470-44A6-8932-740D-C89908BFD860}"/>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746296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CC187-2BA9-F0E8-A4B3-BFFA9A91E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26AAB-A250-650F-6522-284F7A1CF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BBF86-BD66-81C2-52DC-2374E376C42D}"/>
              </a:ext>
            </a:extLst>
          </p:cNvPr>
          <p:cNvSpPr>
            <a:spLocks noGrp="1"/>
          </p:cNvSpPr>
          <p:nvPr>
            <p:ph type="body" idx="1"/>
          </p:nvPr>
        </p:nvSpPr>
        <p:spPr/>
        <p:txBody>
          <a:bodyPr/>
          <a:lstStyle/>
          <a:p>
            <a:r>
              <a:rPr lang="en-US" b="1" dirty="0"/>
              <a:t>John 18:17-18</a:t>
            </a:r>
            <a:r>
              <a:rPr lang="en-US" dirty="0"/>
              <a:t> – “17 The servant girl at the door said to Peter, ‘You also are not one of this man's disciples, are you?; He said, ‘I am not.’ 18 Now the servants and officers had made a charcoal fire, because it was cold, and they were standing and warming themselves. </a:t>
            </a:r>
            <a:r>
              <a:rPr lang="en-US" b="1" dirty="0"/>
              <a:t>Peter also was with them, standing and warming himself</a:t>
            </a:r>
            <a:r>
              <a:rPr lang="en-US" dirty="0"/>
              <a:t>. ESV</a:t>
            </a:r>
          </a:p>
          <a:p>
            <a:endParaRPr lang="en-US" dirty="0"/>
          </a:p>
          <a:p>
            <a:r>
              <a:rPr lang="en-US" b="1" dirty="0"/>
              <a:t>James 4:4</a:t>
            </a:r>
            <a:r>
              <a:rPr lang="en-US" dirty="0"/>
              <a:t> – “4 You adulterous people! Do you not know that friendship with the world is enmity with God? Therefore whoever wishes to be a friend of the world </a:t>
            </a:r>
            <a:r>
              <a:rPr lang="en-US" b="1" dirty="0"/>
              <a:t>makes himself an enemy of God</a:t>
            </a:r>
            <a:r>
              <a:rPr lang="en-US" dirty="0"/>
              <a:t>.” ESV</a:t>
            </a:r>
          </a:p>
          <a:p>
            <a:endParaRPr lang="en-US" dirty="0"/>
          </a:p>
          <a:p>
            <a:r>
              <a:rPr lang="en-US" b="1" dirty="0"/>
              <a:t>I John 2:15-17</a:t>
            </a:r>
            <a:r>
              <a:rPr lang="en-US" dirty="0"/>
              <a:t> – “15  Do not love the world or the things in the world. </a:t>
            </a:r>
            <a:r>
              <a:rPr lang="en-US" b="1" dirty="0"/>
              <a:t>If anyone loves the world</a:t>
            </a:r>
            <a:r>
              <a:rPr lang="en-US" dirty="0"/>
              <a:t>, the love of the Father is not in him. 16 For all that is in the world – the desires of the flesh and the desires of the eyes and pride in possessions – is not from the Father but is from the world. 17 And the world is passing away along with its desires, but whoever does the will of God abides forever.” ESV</a:t>
            </a:r>
          </a:p>
          <a:p>
            <a:endParaRPr lang="en-US" dirty="0"/>
          </a:p>
        </p:txBody>
      </p:sp>
      <p:sp>
        <p:nvSpPr>
          <p:cNvPr id="4" name="Slide Number Placeholder 3">
            <a:extLst>
              <a:ext uri="{FF2B5EF4-FFF2-40B4-BE49-F238E27FC236}">
                <a16:creationId xmlns:a16="http://schemas.microsoft.com/office/drawing/2014/main" id="{0109AE5B-B587-EA72-9D95-5020F010AB69}"/>
              </a:ext>
            </a:extLst>
          </p:cNvPr>
          <p:cNvSpPr>
            <a:spLocks noGrp="1"/>
          </p:cNvSpPr>
          <p:nvPr>
            <p:ph type="sldNum" sz="quarter" idx="5"/>
          </p:nvPr>
        </p:nvSpPr>
        <p:spPr/>
        <p:txBody>
          <a:bodyPr/>
          <a:lstStyle/>
          <a:p>
            <a:pPr defTabSz="990511">
              <a:defRPr/>
            </a:pPr>
            <a:fld id="{E370236A-6D31-443B-9AC2-41B991DA1BC9}" type="slidenum">
              <a:rPr lang="en-US"/>
              <a:pPr defTabSz="990511">
                <a:defRPr/>
              </a:pPr>
              <a:t>7</a:t>
            </a:fld>
            <a:endParaRPr lang="en-US"/>
          </a:p>
        </p:txBody>
      </p:sp>
      <p:sp>
        <p:nvSpPr>
          <p:cNvPr id="5" name="Date Placeholder 4">
            <a:extLst>
              <a:ext uri="{FF2B5EF4-FFF2-40B4-BE49-F238E27FC236}">
                <a16:creationId xmlns:a16="http://schemas.microsoft.com/office/drawing/2014/main" id="{4137D57A-14E9-CC97-5665-A40F77DDA231}"/>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F31FD52C-0E6A-89A4-B2FA-DF8F42140FF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807423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9DF9E-1C36-F345-1EEA-7454B0CB9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4E727-7AC6-25FE-828F-053291CC5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5F5BB-8ADB-8584-CAC3-2490763CA77E}"/>
              </a:ext>
            </a:extLst>
          </p:cNvPr>
          <p:cNvSpPr>
            <a:spLocks noGrp="1"/>
          </p:cNvSpPr>
          <p:nvPr>
            <p:ph type="body" idx="1"/>
          </p:nvPr>
        </p:nvSpPr>
        <p:spPr/>
        <p:txBody>
          <a:bodyPr/>
          <a:lstStyle/>
          <a:p>
            <a:r>
              <a:rPr lang="en-US" b="1" dirty="0"/>
              <a:t>Matthew 26:58</a:t>
            </a:r>
            <a:r>
              <a:rPr lang="en-US" dirty="0"/>
              <a:t> – “And Peter was following him at a distance, as far as the courtyard of the high priest, and going inside </a:t>
            </a:r>
            <a:r>
              <a:rPr lang="en-US" b="1" dirty="0"/>
              <a:t>he sat with the guards to see the end</a:t>
            </a:r>
            <a:r>
              <a:rPr lang="en-US" dirty="0"/>
              <a:t>.” ESV</a:t>
            </a:r>
          </a:p>
          <a:p>
            <a:endParaRPr lang="en-US" dirty="0"/>
          </a:p>
          <a:p>
            <a:r>
              <a:rPr lang="en-US" b="1" dirty="0"/>
              <a:t>Ephesians 6:10-13</a:t>
            </a:r>
            <a:r>
              <a:rPr lang="en-US" dirty="0"/>
              <a:t> – “10 Finally, be strong in the Lord and in the strength of his might. 11 Put on the whole armor of God, </a:t>
            </a:r>
            <a:r>
              <a:rPr lang="en-US" b="1" dirty="0"/>
              <a:t>that you may be able to stand against the schemes of the devil</a:t>
            </a:r>
            <a:r>
              <a:rPr lang="en-US" dirty="0"/>
              <a:t>. 12 For we do not wrestle against flesh and blood, but against the rulers, against the authorities, against the cosmic powers over this present darkness, against the spiritual forces of evil in the heavenly places. 13 Therefore take up the whole armor of God, that you may be able to withstand in the evil day, and having done all, to stand firm.” ESV</a:t>
            </a:r>
          </a:p>
          <a:p>
            <a:endParaRPr lang="en-US" dirty="0"/>
          </a:p>
        </p:txBody>
      </p:sp>
      <p:sp>
        <p:nvSpPr>
          <p:cNvPr id="4" name="Slide Number Placeholder 3">
            <a:extLst>
              <a:ext uri="{FF2B5EF4-FFF2-40B4-BE49-F238E27FC236}">
                <a16:creationId xmlns:a16="http://schemas.microsoft.com/office/drawing/2014/main" id="{A324911F-724A-7031-9242-0E5B62C17B16}"/>
              </a:ext>
            </a:extLst>
          </p:cNvPr>
          <p:cNvSpPr>
            <a:spLocks noGrp="1"/>
          </p:cNvSpPr>
          <p:nvPr>
            <p:ph type="sldNum" sz="quarter" idx="5"/>
          </p:nvPr>
        </p:nvSpPr>
        <p:spPr/>
        <p:txBody>
          <a:bodyPr/>
          <a:lstStyle/>
          <a:p>
            <a:pPr defTabSz="990511">
              <a:defRPr/>
            </a:pPr>
            <a:fld id="{E370236A-6D31-443B-9AC2-41B991DA1BC9}" type="slidenum">
              <a:rPr lang="en-US"/>
              <a:pPr defTabSz="990511">
                <a:defRPr/>
              </a:pPr>
              <a:t>8</a:t>
            </a:fld>
            <a:endParaRPr lang="en-US"/>
          </a:p>
        </p:txBody>
      </p:sp>
      <p:sp>
        <p:nvSpPr>
          <p:cNvPr id="5" name="Date Placeholder 4">
            <a:extLst>
              <a:ext uri="{FF2B5EF4-FFF2-40B4-BE49-F238E27FC236}">
                <a16:creationId xmlns:a16="http://schemas.microsoft.com/office/drawing/2014/main" id="{8055D0A5-A5FA-B8E9-A318-5CBD63F54F4F}"/>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48182CE9-37EA-99D0-7221-7ADF2EBD9D86}"/>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157800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John 3:2-3</a:t>
            </a:r>
            <a:r>
              <a:rPr lang="en-US" dirty="0"/>
              <a:t> – “2 Beloved, we are God's children now, and what we will be has not yet appeared; but we know that when he appears we shall be like him, because we shall see him as he is. 3 </a:t>
            </a:r>
            <a:r>
              <a:rPr lang="en-US" b="1" dirty="0"/>
              <a:t>And everyone who thus hopes in him purifies himself as he is pure</a:t>
            </a:r>
            <a:r>
              <a:rPr lang="en-US" dirty="0"/>
              <a:t>.” ESV</a:t>
            </a:r>
          </a:p>
          <a:p>
            <a:endParaRPr lang="en-US" dirty="0"/>
          </a:p>
          <a:p>
            <a:r>
              <a:rPr lang="en-US" b="1" dirty="0"/>
              <a:t>Romans 13:11-14</a:t>
            </a:r>
            <a:r>
              <a:rPr lang="en-US" dirty="0"/>
              <a:t> – “11 Besides this you know the time, that the hour has come for you to wake from sleep. For salvation is nearer to us now than when we first believed. 12  The night is far gone; the day is at hand. So then let us cast off the works of darkness and put on the armor of light. 13  Let us walk properly as in the daytime, not in orgies and drunkenness, not in sexual immorality and sensuality, not in quarreling and jealousy. 14 But put on the Lord Jesus Christ, and </a:t>
            </a:r>
            <a:r>
              <a:rPr lang="en-US" b="1" dirty="0"/>
              <a:t>make no provision for the flesh, to gratify its desires</a:t>
            </a:r>
            <a:r>
              <a:rPr lang="en-US" dirty="0"/>
              <a:t>.” ESV</a:t>
            </a:r>
          </a:p>
          <a:p>
            <a:endParaRPr lang="en-US" dirty="0"/>
          </a:p>
          <a:p>
            <a:r>
              <a:rPr lang="en-US" b="1" dirty="0"/>
              <a:t>I Corinthians 15:33-34</a:t>
            </a:r>
            <a:r>
              <a:rPr lang="en-US" dirty="0"/>
              <a:t> – “33 Do not be deceived: ‘Bad company ruins good morals.’  34 Wake up from your drunken stupor, as is right, and </a:t>
            </a:r>
            <a:r>
              <a:rPr lang="en-US" b="1" dirty="0"/>
              <a:t>do not go on sinning. For some have no knowledge of God</a:t>
            </a:r>
            <a:r>
              <a:rPr lang="en-US" dirty="0"/>
              <a:t>. I say this to your shame.”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9</a:t>
            </a:fld>
            <a:endParaRPr lang="en-US"/>
          </a:p>
        </p:txBody>
      </p:sp>
      <p:sp>
        <p:nvSpPr>
          <p:cNvPr id="5" name="Date Placeholder 4">
            <a:extLst>
              <a:ext uri="{FF2B5EF4-FFF2-40B4-BE49-F238E27FC236}">
                <a16:creationId xmlns:a16="http://schemas.microsoft.com/office/drawing/2014/main" id="{919CD934-6951-F153-E018-861B07ED8E04}"/>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FD389DE4-F041-902C-82FE-2C0690CB58F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137137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25833-0B51-4C18-5F17-F6A013292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4A4D89-9BA4-A5B3-AF5F-C70FFC091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BF79A-2080-6C0E-B81C-208FC7C0E76F}"/>
              </a:ext>
            </a:extLst>
          </p:cNvPr>
          <p:cNvSpPr>
            <a:spLocks noGrp="1"/>
          </p:cNvSpPr>
          <p:nvPr>
            <p:ph type="body" idx="1"/>
          </p:nvPr>
        </p:nvSpPr>
        <p:spPr/>
        <p:txBody>
          <a:bodyPr/>
          <a:lstStyle/>
          <a:p>
            <a:r>
              <a:rPr lang="en-US" b="1" dirty="0"/>
              <a:t>John 8:31-38</a:t>
            </a:r>
            <a:r>
              <a:rPr lang="en-US" dirty="0"/>
              <a:t> – “31 So Jesus said to the Jews who had believed in him, ‘If you abide in my word, you are truly my disciples,  32 and you will know the truth, and the truth will set you free.’  33 They answered him, ‘We are offspring of Abraham and have never been enslaved to anyone. How is it that you say, “You will become free”?’ 34 Jesus answered them, ‘Truly, truly, I say to you, everyone who commits sin is a slave to sin.  35  The slave does not remain in the house forever; the son remains forever.  36 So if the Son sets you free, you will be free indeed.  37 I know that you are offspring of Abraham; yet you seek to kill me because my word finds no place in you.  38  I speak of what I have seen with my Father, and </a:t>
            </a:r>
            <a:r>
              <a:rPr lang="en-US" b="1" dirty="0"/>
              <a:t>you do what you have heard from your father</a:t>
            </a:r>
            <a:r>
              <a:rPr lang="en-US" dirty="0"/>
              <a:t>.’“ ESV</a:t>
            </a:r>
          </a:p>
          <a:p>
            <a:endParaRPr lang="en-US" dirty="0"/>
          </a:p>
          <a:p>
            <a:r>
              <a:rPr lang="en-US" b="1" dirty="0"/>
              <a:t>I Thessalonians 5:21</a:t>
            </a:r>
            <a:r>
              <a:rPr lang="en-US" dirty="0"/>
              <a:t> – “but </a:t>
            </a:r>
            <a:r>
              <a:rPr lang="en-US" b="1" dirty="0"/>
              <a:t>test everything; hold fast what is good</a:t>
            </a:r>
            <a:r>
              <a:rPr lang="en-US" dirty="0"/>
              <a:t>” ESV</a:t>
            </a:r>
          </a:p>
          <a:p>
            <a:endParaRPr lang="en-US" dirty="0"/>
          </a:p>
          <a:p>
            <a:r>
              <a:rPr lang="en-US" b="1" dirty="0"/>
              <a:t>II Timothy 1:13</a:t>
            </a:r>
            <a:r>
              <a:rPr lang="en-US" dirty="0"/>
              <a:t> – “</a:t>
            </a:r>
            <a:r>
              <a:rPr lang="en-US" b="1" dirty="0"/>
              <a:t>Follow the pattern of the sound words that you have heard from me</a:t>
            </a:r>
            <a:r>
              <a:rPr lang="en-US" dirty="0"/>
              <a:t>, in the faith and love that are in Christ Jesus.” ESV</a:t>
            </a:r>
          </a:p>
          <a:p>
            <a:endParaRPr lang="en-US" dirty="0"/>
          </a:p>
        </p:txBody>
      </p:sp>
      <p:sp>
        <p:nvSpPr>
          <p:cNvPr id="4" name="Slide Number Placeholder 3">
            <a:extLst>
              <a:ext uri="{FF2B5EF4-FFF2-40B4-BE49-F238E27FC236}">
                <a16:creationId xmlns:a16="http://schemas.microsoft.com/office/drawing/2014/main" id="{DEFA330A-7865-6602-04E0-5414BE58308D}"/>
              </a:ext>
            </a:extLst>
          </p:cNvPr>
          <p:cNvSpPr>
            <a:spLocks noGrp="1"/>
          </p:cNvSpPr>
          <p:nvPr>
            <p:ph type="sldNum" sz="quarter" idx="5"/>
          </p:nvPr>
        </p:nvSpPr>
        <p:spPr/>
        <p:txBody>
          <a:bodyPr/>
          <a:lstStyle/>
          <a:p>
            <a:pPr defTabSz="990511">
              <a:defRPr/>
            </a:pPr>
            <a:fld id="{E370236A-6D31-443B-9AC2-41B991DA1BC9}" type="slidenum">
              <a:rPr lang="en-US"/>
              <a:pPr defTabSz="990511">
                <a:defRPr/>
              </a:pPr>
              <a:t>10</a:t>
            </a:fld>
            <a:endParaRPr lang="en-US"/>
          </a:p>
        </p:txBody>
      </p:sp>
      <p:sp>
        <p:nvSpPr>
          <p:cNvPr id="5" name="Date Placeholder 4">
            <a:extLst>
              <a:ext uri="{FF2B5EF4-FFF2-40B4-BE49-F238E27FC236}">
                <a16:creationId xmlns:a16="http://schemas.microsoft.com/office/drawing/2014/main" id="{8B00977A-AFEB-FB47-4105-3113330C9F6A}"/>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CDA1C610-D2EE-1C11-EEF9-08CEB1EA4E24}"/>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96561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Hebrews 4:15-16</a:t>
            </a:r>
            <a:r>
              <a:rPr lang="en-US" dirty="0"/>
              <a:t> – “15 For we do not have a high priest who is unable to sympathize with our weaknesses, but one who in every respect has been tempted as we are, yet without sin. 16  Let us then </a:t>
            </a:r>
            <a:r>
              <a:rPr lang="en-US" b="1" dirty="0"/>
              <a:t>with confidence draw near to the throne of grace</a:t>
            </a:r>
            <a:r>
              <a:rPr lang="en-US" dirty="0"/>
              <a:t>, that we may receive mercy and find grace to help in time of need.” ESV</a:t>
            </a:r>
          </a:p>
          <a:p>
            <a:endParaRPr lang="en-US" dirty="0"/>
          </a:p>
          <a:p>
            <a:r>
              <a:rPr lang="en-US" b="1" dirty="0"/>
              <a:t>Hebrews 10:19-23</a:t>
            </a:r>
            <a:r>
              <a:rPr lang="en-US" dirty="0"/>
              <a:t> – “19 Therefore, brothers, since we have confidence to enter the holy place by the blood of Jesus, 20 by the new and living way that he opened for us through the curtain, that is, through his flesh, 21 and since we have a great priest over the house of God, 22 let us draw near with a true heart in full assurance of faith, with our hearts sprinkled clean from an evil conscience and our bodies washed with pure water. 23  Let us hold fast the confession of our hope without wavering, for </a:t>
            </a:r>
            <a:r>
              <a:rPr lang="en-US" b="1" dirty="0"/>
              <a:t>he who promised is faithful</a:t>
            </a:r>
            <a:r>
              <a:rPr lang="en-US" dirty="0"/>
              <a:t>.” ESV</a:t>
            </a:r>
          </a:p>
          <a:p>
            <a:endParaRPr lang="en-US" dirty="0"/>
          </a:p>
          <a:p>
            <a:r>
              <a:rPr lang="en-US" b="1" dirty="0"/>
              <a:t>James 4:8</a:t>
            </a:r>
            <a:r>
              <a:rPr lang="en-US" dirty="0"/>
              <a:t> – “</a:t>
            </a:r>
            <a:r>
              <a:rPr lang="en-US" b="1" dirty="0"/>
              <a:t>Draw near to God, and he will draw near to you</a:t>
            </a:r>
            <a:r>
              <a:rPr lang="en-US" dirty="0"/>
              <a:t>. Cleanse your hands, you sinners, and purify your hearts, you double-minded.” ESV</a:t>
            </a:r>
          </a:p>
          <a:p>
            <a:endParaRPr lang="en-US" dirty="0"/>
          </a:p>
          <a:p>
            <a:r>
              <a:rPr lang="en-US" b="1" dirty="0"/>
              <a:t>Luke 22:32</a:t>
            </a:r>
            <a:r>
              <a:rPr lang="en-US" dirty="0"/>
              <a:t> – “but I have prayed for you that your faith may not fail. And </a:t>
            </a:r>
            <a:r>
              <a:rPr lang="en-US" b="1" dirty="0"/>
              <a:t>when you have turned again</a:t>
            </a:r>
            <a:r>
              <a:rPr lang="en-US" dirty="0"/>
              <a:t>, strengthen your brothers." ESV</a:t>
            </a:r>
          </a:p>
          <a:p>
            <a:endParaRPr lang="en-US" dirty="0"/>
          </a:p>
          <a:p>
            <a:r>
              <a:rPr lang="en-US" b="1" dirty="0"/>
              <a:t>Matthew 13:15</a:t>
            </a:r>
            <a:r>
              <a:rPr lang="en-US" dirty="0"/>
              <a:t> – “For this people's heart has grown dull, and with their ears they can barely hear, and their eyes they have closed, lest they should see with their eyes and hear with their ears and understand with their heart and turn, and I would heal them.” ESV</a:t>
            </a:r>
          </a:p>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11</a:t>
            </a:fld>
            <a:endParaRPr lang="en-US"/>
          </a:p>
        </p:txBody>
      </p:sp>
      <p:sp>
        <p:nvSpPr>
          <p:cNvPr id="5" name="Date Placeholder 4">
            <a:extLst>
              <a:ext uri="{FF2B5EF4-FFF2-40B4-BE49-F238E27FC236}">
                <a16:creationId xmlns:a16="http://schemas.microsoft.com/office/drawing/2014/main" id="{1AEF4F8F-F63E-6054-4D60-9B7A81EA4727}"/>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B54554CC-34DC-8B2D-B6CE-000A3058298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2717018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0236A-6D31-443B-9AC2-41B991DA1BC9}" type="slidenum">
              <a:rPr lang="en-US" smtClean="0"/>
              <a:t>12</a:t>
            </a:fld>
            <a:endParaRPr lang="en-US"/>
          </a:p>
        </p:txBody>
      </p:sp>
      <p:sp>
        <p:nvSpPr>
          <p:cNvPr id="5" name="Date Placeholder 4">
            <a:extLst>
              <a:ext uri="{FF2B5EF4-FFF2-40B4-BE49-F238E27FC236}">
                <a16:creationId xmlns:a16="http://schemas.microsoft.com/office/drawing/2014/main" id="{EB608BA0-E463-1F81-7643-F2A14115DD20}"/>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00AE7582-C3B1-A0BF-37FC-3044FF1BE10C}"/>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038494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Romans 10:14</a:t>
            </a:r>
            <a:r>
              <a:rPr lang="en-US" dirty="0"/>
              <a:t> – “But how are they to call on him in whom they have not believed? And how are they to believe in him of whom they have never heard? And how are they to hear without someone preaching?” ESV</a:t>
            </a:r>
          </a:p>
          <a:p>
            <a:endParaRPr lang="en-US" dirty="0"/>
          </a:p>
          <a:p>
            <a:r>
              <a:rPr lang="en-US" b="1" dirty="0"/>
              <a:t>John 8:24</a:t>
            </a:r>
            <a:r>
              <a:rPr lang="en-US" dirty="0"/>
              <a:t> – “I told you that you would die in your sins, for unless you believe that I am he you will die in your sins." ESV</a:t>
            </a:r>
          </a:p>
          <a:p>
            <a:endParaRPr lang="en-US" dirty="0"/>
          </a:p>
        </p:txBody>
      </p:sp>
      <p:sp>
        <p:nvSpPr>
          <p:cNvPr id="4" name="Slide Number Placeholder 3"/>
          <p:cNvSpPr>
            <a:spLocks noGrp="1"/>
          </p:cNvSpPr>
          <p:nvPr>
            <p:ph type="sldNum" sz="quarter" idx="5"/>
          </p:nvPr>
        </p:nvSpPr>
        <p:spPr/>
        <p:txBody>
          <a:bodyPr/>
          <a:lstStyle/>
          <a:p>
            <a:pPr defTabSz="990511">
              <a:defRPr/>
            </a:pPr>
            <a:fld id="{E370236A-6D31-443B-9AC2-41B991DA1BC9}" type="slidenum">
              <a:rPr lang="en-US">
                <a:ea typeface="+mn-ea"/>
              </a:rPr>
              <a:pPr defTabSz="990511">
                <a:defRPr/>
              </a:pPr>
              <a:t>13</a:t>
            </a:fld>
            <a:endParaRPr lang="en-US">
              <a:ea typeface="+mn-ea"/>
            </a:endParaRPr>
          </a:p>
        </p:txBody>
      </p:sp>
      <p:sp>
        <p:nvSpPr>
          <p:cNvPr id="5" name="Date Placeholder 4">
            <a:extLst>
              <a:ext uri="{FF2B5EF4-FFF2-40B4-BE49-F238E27FC236}">
                <a16:creationId xmlns:a16="http://schemas.microsoft.com/office/drawing/2014/main" id="{918B2D4F-3E41-2E69-E647-B88BCA38B9CF}"/>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3ED46BD7-089F-11CC-714A-F616B7D146FF}"/>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070337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60E50-D2BA-0370-1281-5655C1FC5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1508C-1780-EB45-F381-782143719B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7F0B7-D0B0-ACA9-8926-270F55EA14C2}"/>
              </a:ext>
            </a:extLst>
          </p:cNvPr>
          <p:cNvSpPr>
            <a:spLocks noGrp="1"/>
          </p:cNvSpPr>
          <p:nvPr>
            <p:ph type="body" idx="1"/>
          </p:nvPr>
        </p:nvSpPr>
        <p:spPr/>
        <p:txBody>
          <a:bodyPr/>
          <a:lstStyle/>
          <a:p>
            <a:r>
              <a:rPr lang="en-US" b="1" dirty="0"/>
              <a:t>Luke 13:1-3</a:t>
            </a:r>
            <a:r>
              <a:rPr lang="en-US" dirty="0"/>
              <a:t> – “1 There were some present at that very time who told him about the Galileans whose blood Pilate had mingled with their sacrifices. 2 And he answered them, ‘Do you think that these Galileans were worse sinners than all the other Galileans, because they suffered in this way?  3 No, I tell you; but </a:t>
            </a:r>
            <a:r>
              <a:rPr lang="en-US" b="1" dirty="0"/>
              <a:t>unless you repent, you will all likewise perish</a:t>
            </a:r>
            <a:r>
              <a:rPr lang="en-US" dirty="0"/>
              <a:t>.’” ESV</a:t>
            </a:r>
          </a:p>
          <a:p>
            <a:endParaRPr lang="en-US" dirty="0"/>
          </a:p>
          <a:p>
            <a:r>
              <a:rPr lang="en-US" b="1" dirty="0"/>
              <a:t>Matthew 10:32</a:t>
            </a:r>
            <a:r>
              <a:rPr lang="en-US" dirty="0"/>
              <a:t> – “</a:t>
            </a:r>
            <a:r>
              <a:rPr lang="en-US" b="1" dirty="0"/>
              <a:t>Every one therefore who shall confess me before men, him will I also confess before my Father who is in heaven</a:t>
            </a:r>
            <a:r>
              <a:rPr lang="en-US" dirty="0"/>
              <a:t>.” ASV</a:t>
            </a:r>
          </a:p>
          <a:p>
            <a:endParaRPr lang="en-US" dirty="0"/>
          </a:p>
        </p:txBody>
      </p:sp>
      <p:sp>
        <p:nvSpPr>
          <p:cNvPr id="4" name="Slide Number Placeholder 3">
            <a:extLst>
              <a:ext uri="{FF2B5EF4-FFF2-40B4-BE49-F238E27FC236}">
                <a16:creationId xmlns:a16="http://schemas.microsoft.com/office/drawing/2014/main" id="{2F48864F-D9AF-9CA9-40DD-9B863B6E90F9}"/>
              </a:ext>
            </a:extLst>
          </p:cNvPr>
          <p:cNvSpPr>
            <a:spLocks noGrp="1"/>
          </p:cNvSpPr>
          <p:nvPr>
            <p:ph type="sldNum" sz="quarter" idx="5"/>
          </p:nvPr>
        </p:nvSpPr>
        <p:spPr/>
        <p:txBody>
          <a:bodyPr/>
          <a:lstStyle/>
          <a:p>
            <a:pPr defTabSz="990511">
              <a:defRPr/>
            </a:pPr>
            <a:fld id="{E370236A-6D31-443B-9AC2-41B991DA1BC9}" type="slidenum">
              <a:rPr lang="en-US">
                <a:ea typeface="+mn-ea"/>
              </a:rPr>
              <a:pPr defTabSz="990511">
                <a:defRPr/>
              </a:pPr>
              <a:t>14</a:t>
            </a:fld>
            <a:endParaRPr lang="en-US">
              <a:ea typeface="+mn-ea"/>
            </a:endParaRPr>
          </a:p>
        </p:txBody>
      </p:sp>
      <p:sp>
        <p:nvSpPr>
          <p:cNvPr id="5" name="Date Placeholder 4">
            <a:extLst>
              <a:ext uri="{FF2B5EF4-FFF2-40B4-BE49-F238E27FC236}">
                <a16:creationId xmlns:a16="http://schemas.microsoft.com/office/drawing/2014/main" id="{9182F771-9C12-5116-D212-0BF5D3FC4A58}"/>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B5DE43C8-F657-FC62-DDC5-E058967BD9F1}"/>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516964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43AE8-B6DD-48EA-5699-49F91E5D1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E9712-3CC1-827D-46A4-318B2808C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D6047-AF5C-D4F8-1C5E-C3539AE6F932}"/>
              </a:ext>
            </a:extLst>
          </p:cNvPr>
          <p:cNvSpPr>
            <a:spLocks noGrp="1"/>
          </p:cNvSpPr>
          <p:nvPr>
            <p:ph type="body" idx="1"/>
          </p:nvPr>
        </p:nvSpPr>
        <p:spPr/>
        <p:txBody>
          <a:bodyPr/>
          <a:lstStyle/>
          <a:p>
            <a:r>
              <a:rPr lang="en-US" b="1" dirty="0"/>
              <a:t>Mark 16:14-16</a:t>
            </a:r>
            <a:r>
              <a:rPr lang="en-US" dirty="0"/>
              <a:t> – “15 And he said to them, ‘Go into all the world and proclaim the gospel to the whole creation.  16  </a:t>
            </a:r>
            <a:r>
              <a:rPr lang="en-US" b="1" dirty="0"/>
              <a:t>Whoever believes and is baptized will be saved</a:t>
            </a:r>
            <a:r>
              <a:rPr lang="en-US" dirty="0"/>
              <a:t>, but whoever does not believe will be condemned.” ESV</a:t>
            </a:r>
          </a:p>
          <a:p>
            <a:endParaRPr lang="en-US" dirty="0"/>
          </a:p>
          <a:p>
            <a:r>
              <a:rPr lang="en-US" b="1" dirty="0"/>
              <a:t>Matthew 7:21</a:t>
            </a:r>
            <a:r>
              <a:rPr lang="en-US" dirty="0"/>
              <a:t> – “</a:t>
            </a:r>
            <a:r>
              <a:rPr lang="en-US" b="1" dirty="0"/>
              <a:t>Not everyone who says to me, 'Lord, Lord,' will enter the kingdom of heaven, but the one who does the will of my Father who is in heaven.</a:t>
            </a:r>
            <a:r>
              <a:rPr lang="en-US" dirty="0"/>
              <a:t>” ESV</a:t>
            </a:r>
          </a:p>
          <a:p>
            <a:endParaRPr lang="en-US" dirty="0"/>
          </a:p>
        </p:txBody>
      </p:sp>
      <p:sp>
        <p:nvSpPr>
          <p:cNvPr id="4" name="Slide Number Placeholder 3">
            <a:extLst>
              <a:ext uri="{FF2B5EF4-FFF2-40B4-BE49-F238E27FC236}">
                <a16:creationId xmlns:a16="http://schemas.microsoft.com/office/drawing/2014/main" id="{4E7BF094-1471-703F-ED95-9593699EEF2C}"/>
              </a:ext>
            </a:extLst>
          </p:cNvPr>
          <p:cNvSpPr>
            <a:spLocks noGrp="1"/>
          </p:cNvSpPr>
          <p:nvPr>
            <p:ph type="sldNum" sz="quarter" idx="5"/>
          </p:nvPr>
        </p:nvSpPr>
        <p:spPr/>
        <p:txBody>
          <a:bodyPr/>
          <a:lstStyle/>
          <a:p>
            <a:pPr defTabSz="990511">
              <a:defRPr/>
            </a:pPr>
            <a:fld id="{E370236A-6D31-443B-9AC2-41B991DA1BC9}" type="slidenum">
              <a:rPr lang="en-US">
                <a:ea typeface="+mn-ea"/>
              </a:rPr>
              <a:pPr defTabSz="990511">
                <a:defRPr/>
              </a:pPr>
              <a:t>15</a:t>
            </a:fld>
            <a:endParaRPr lang="en-US">
              <a:ea typeface="+mn-ea"/>
            </a:endParaRPr>
          </a:p>
        </p:txBody>
      </p:sp>
      <p:sp>
        <p:nvSpPr>
          <p:cNvPr id="5" name="Date Placeholder 4">
            <a:extLst>
              <a:ext uri="{FF2B5EF4-FFF2-40B4-BE49-F238E27FC236}">
                <a16:creationId xmlns:a16="http://schemas.microsoft.com/office/drawing/2014/main" id="{2FE9AE3B-CB73-7367-43C7-ED72370642B6}"/>
              </a:ext>
            </a:extLst>
          </p:cNvPr>
          <p:cNvSpPr>
            <a:spLocks noGrp="1"/>
          </p:cNvSpPr>
          <p:nvPr>
            <p:ph type="dt" idx="1"/>
          </p:nvPr>
        </p:nvSpPr>
        <p:spPr/>
        <p:txBody>
          <a:bodyPr/>
          <a:lstStyle/>
          <a:p>
            <a:r>
              <a:rPr lang="en-US"/>
              <a:t>6/7/2026 am</a:t>
            </a:r>
          </a:p>
        </p:txBody>
      </p:sp>
      <p:sp>
        <p:nvSpPr>
          <p:cNvPr id="6" name="Footer Placeholder 5">
            <a:extLst>
              <a:ext uri="{FF2B5EF4-FFF2-40B4-BE49-F238E27FC236}">
                <a16:creationId xmlns:a16="http://schemas.microsoft.com/office/drawing/2014/main" id="{1C578D89-9C64-3400-A9F3-B35692F004A1}"/>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4222819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bit.ly/2Tynxth" TargetMode="External"/><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175900" y="2600133"/>
            <a:ext cx="4792200" cy="8596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600"/>
              <a:buNone/>
              <a:defRPr sz="3600" b="1">
                <a:solidFill>
                  <a:schemeClr val="lt1"/>
                </a:solidFill>
              </a:defRPr>
            </a:lvl1pPr>
            <a:lvl2pPr lvl="1" algn="ctr">
              <a:spcBef>
                <a:spcPts val="0"/>
              </a:spcBef>
              <a:spcAft>
                <a:spcPts val="0"/>
              </a:spcAft>
              <a:buClr>
                <a:schemeClr val="lt1"/>
              </a:buClr>
              <a:buSzPts val="3600"/>
              <a:buNone/>
              <a:defRPr sz="3600" b="1">
                <a:solidFill>
                  <a:schemeClr val="lt1"/>
                </a:solidFill>
              </a:defRPr>
            </a:lvl2pPr>
            <a:lvl3pPr lvl="2" algn="ctr">
              <a:spcBef>
                <a:spcPts val="0"/>
              </a:spcBef>
              <a:spcAft>
                <a:spcPts val="0"/>
              </a:spcAft>
              <a:buClr>
                <a:schemeClr val="lt1"/>
              </a:buClr>
              <a:buSzPts val="3600"/>
              <a:buNone/>
              <a:defRPr sz="3600" b="1">
                <a:solidFill>
                  <a:schemeClr val="lt1"/>
                </a:solidFill>
              </a:defRPr>
            </a:lvl3pPr>
            <a:lvl4pPr lvl="3" algn="ctr">
              <a:spcBef>
                <a:spcPts val="0"/>
              </a:spcBef>
              <a:spcAft>
                <a:spcPts val="0"/>
              </a:spcAft>
              <a:buClr>
                <a:schemeClr val="lt1"/>
              </a:buClr>
              <a:buSzPts val="3600"/>
              <a:buNone/>
              <a:defRPr sz="3600" b="1">
                <a:solidFill>
                  <a:schemeClr val="lt1"/>
                </a:solidFill>
              </a:defRPr>
            </a:lvl4pPr>
            <a:lvl5pPr lvl="4" algn="ctr">
              <a:spcBef>
                <a:spcPts val="0"/>
              </a:spcBef>
              <a:spcAft>
                <a:spcPts val="0"/>
              </a:spcAft>
              <a:buClr>
                <a:schemeClr val="lt1"/>
              </a:buClr>
              <a:buSzPts val="3600"/>
              <a:buNone/>
              <a:defRPr sz="3600" b="1">
                <a:solidFill>
                  <a:schemeClr val="lt1"/>
                </a:solidFill>
              </a:defRPr>
            </a:lvl5pPr>
            <a:lvl6pPr lvl="5" algn="ctr">
              <a:spcBef>
                <a:spcPts val="0"/>
              </a:spcBef>
              <a:spcAft>
                <a:spcPts val="0"/>
              </a:spcAft>
              <a:buClr>
                <a:schemeClr val="lt1"/>
              </a:buClr>
              <a:buSzPts val="3600"/>
              <a:buNone/>
              <a:defRPr sz="3600" b="1">
                <a:solidFill>
                  <a:schemeClr val="lt1"/>
                </a:solidFill>
              </a:defRPr>
            </a:lvl6pPr>
            <a:lvl7pPr lvl="6" algn="ctr">
              <a:spcBef>
                <a:spcPts val="0"/>
              </a:spcBef>
              <a:spcAft>
                <a:spcPts val="0"/>
              </a:spcAft>
              <a:buClr>
                <a:schemeClr val="lt1"/>
              </a:buClr>
              <a:buSzPts val="3600"/>
              <a:buNone/>
              <a:defRPr sz="3600" b="1">
                <a:solidFill>
                  <a:schemeClr val="lt1"/>
                </a:solidFill>
              </a:defRPr>
            </a:lvl7pPr>
            <a:lvl8pPr lvl="7" algn="ctr">
              <a:spcBef>
                <a:spcPts val="0"/>
              </a:spcBef>
              <a:spcAft>
                <a:spcPts val="0"/>
              </a:spcAft>
              <a:buClr>
                <a:schemeClr val="lt1"/>
              </a:buClr>
              <a:buSzPts val="3600"/>
              <a:buNone/>
              <a:defRPr sz="3600" b="1">
                <a:solidFill>
                  <a:schemeClr val="lt1"/>
                </a:solidFill>
              </a:defRPr>
            </a:lvl8pPr>
            <a:lvl9pPr lvl="8" algn="ctr">
              <a:spcBef>
                <a:spcPts val="0"/>
              </a:spcBef>
              <a:spcAft>
                <a:spcPts val="0"/>
              </a:spcAft>
              <a:buClr>
                <a:schemeClr val="lt1"/>
              </a:buClr>
              <a:buSzPts val="3600"/>
              <a:buNone/>
              <a:defRPr sz="3600" b="1">
                <a:solidFill>
                  <a:schemeClr val="lt1"/>
                </a:solidFill>
              </a:defRPr>
            </a:lvl9pPr>
          </a:lstStyle>
          <a:p>
            <a:r>
              <a:rPr lang="en-US"/>
              <a:t>Click to edit Master title style</a:t>
            </a:r>
            <a:endParaRPr/>
          </a:p>
        </p:txBody>
      </p:sp>
      <p:sp>
        <p:nvSpPr>
          <p:cNvPr id="10" name="Google Shape;10;p2"/>
          <p:cNvSpPr txBox="1">
            <a:spLocks noGrp="1"/>
          </p:cNvSpPr>
          <p:nvPr>
            <p:ph type="subTitle" idx="1"/>
          </p:nvPr>
        </p:nvSpPr>
        <p:spPr>
          <a:xfrm>
            <a:off x="2044200" y="4939533"/>
            <a:ext cx="5055600" cy="619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accent1"/>
              </a:buClr>
              <a:buSzPts val="1400"/>
              <a:buNone/>
              <a:defRPr sz="1400">
                <a:solidFill>
                  <a:schemeClr val="accent1"/>
                </a:solidFill>
              </a:defRPr>
            </a:lvl1pPr>
            <a:lvl2pPr lvl="1" algn="ctr">
              <a:lnSpc>
                <a:spcPct val="100000"/>
              </a:lnSpc>
              <a:spcBef>
                <a:spcPts val="0"/>
              </a:spcBef>
              <a:spcAft>
                <a:spcPts val="0"/>
              </a:spcAft>
              <a:buClr>
                <a:schemeClr val="lt1"/>
              </a:buClr>
              <a:buSzPts val="1800"/>
              <a:buNone/>
              <a:defRPr sz="1800">
                <a:solidFill>
                  <a:schemeClr val="lt1"/>
                </a:solidFill>
              </a:defRPr>
            </a:lvl2pPr>
            <a:lvl3pPr lvl="2" algn="ctr">
              <a:lnSpc>
                <a:spcPct val="100000"/>
              </a:lnSpc>
              <a:spcBef>
                <a:spcPts val="0"/>
              </a:spcBef>
              <a:spcAft>
                <a:spcPts val="0"/>
              </a:spcAft>
              <a:buClr>
                <a:schemeClr val="lt1"/>
              </a:buClr>
              <a:buSzPts val="1800"/>
              <a:buNone/>
              <a:defRPr sz="1800">
                <a:solidFill>
                  <a:schemeClr val="lt1"/>
                </a:solidFill>
              </a:defRPr>
            </a:lvl3pPr>
            <a:lvl4pPr lvl="3" algn="ctr">
              <a:lnSpc>
                <a:spcPct val="100000"/>
              </a:lnSpc>
              <a:spcBef>
                <a:spcPts val="0"/>
              </a:spcBef>
              <a:spcAft>
                <a:spcPts val="0"/>
              </a:spcAft>
              <a:buClr>
                <a:schemeClr val="lt1"/>
              </a:buClr>
              <a:buSzPts val="1800"/>
              <a:buNone/>
              <a:defRPr sz="1800">
                <a:solidFill>
                  <a:schemeClr val="lt1"/>
                </a:solidFill>
              </a:defRPr>
            </a:lvl4pPr>
            <a:lvl5pPr lvl="4" algn="ctr">
              <a:lnSpc>
                <a:spcPct val="100000"/>
              </a:lnSpc>
              <a:spcBef>
                <a:spcPts val="0"/>
              </a:spcBef>
              <a:spcAft>
                <a:spcPts val="0"/>
              </a:spcAft>
              <a:buClr>
                <a:schemeClr val="lt1"/>
              </a:buClr>
              <a:buSzPts val="1800"/>
              <a:buNone/>
              <a:defRPr sz="1800">
                <a:solidFill>
                  <a:schemeClr val="lt1"/>
                </a:solidFill>
              </a:defRPr>
            </a:lvl5pPr>
            <a:lvl6pPr lvl="5" algn="ctr">
              <a:lnSpc>
                <a:spcPct val="100000"/>
              </a:lnSpc>
              <a:spcBef>
                <a:spcPts val="0"/>
              </a:spcBef>
              <a:spcAft>
                <a:spcPts val="0"/>
              </a:spcAft>
              <a:buClr>
                <a:schemeClr val="lt1"/>
              </a:buClr>
              <a:buSzPts val="1800"/>
              <a:buNone/>
              <a:defRPr sz="1800">
                <a:solidFill>
                  <a:schemeClr val="lt1"/>
                </a:solidFill>
              </a:defRPr>
            </a:lvl6pPr>
            <a:lvl7pPr lvl="6" algn="ctr">
              <a:lnSpc>
                <a:spcPct val="100000"/>
              </a:lnSpc>
              <a:spcBef>
                <a:spcPts val="0"/>
              </a:spcBef>
              <a:spcAft>
                <a:spcPts val="0"/>
              </a:spcAft>
              <a:buClr>
                <a:schemeClr val="lt1"/>
              </a:buClr>
              <a:buSzPts val="1800"/>
              <a:buNone/>
              <a:defRPr sz="1800">
                <a:solidFill>
                  <a:schemeClr val="lt1"/>
                </a:solidFill>
              </a:defRPr>
            </a:lvl7pPr>
            <a:lvl8pPr lvl="7" algn="ctr">
              <a:lnSpc>
                <a:spcPct val="100000"/>
              </a:lnSpc>
              <a:spcBef>
                <a:spcPts val="0"/>
              </a:spcBef>
              <a:spcAft>
                <a:spcPts val="0"/>
              </a:spcAft>
              <a:buClr>
                <a:schemeClr val="lt1"/>
              </a:buClr>
              <a:buSzPts val="1800"/>
              <a:buNone/>
              <a:defRPr sz="1800">
                <a:solidFill>
                  <a:schemeClr val="lt1"/>
                </a:solidFill>
              </a:defRPr>
            </a:lvl8pPr>
            <a:lvl9pPr lvl="8" algn="ctr">
              <a:lnSpc>
                <a:spcPct val="100000"/>
              </a:lnSpc>
              <a:spcBef>
                <a:spcPts val="0"/>
              </a:spcBef>
              <a:spcAft>
                <a:spcPts val="0"/>
              </a:spcAft>
              <a:buClr>
                <a:schemeClr val="lt1"/>
              </a:buClr>
              <a:buSzPts val="1800"/>
              <a:buNone/>
              <a:defRPr sz="18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511284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762671" y="4237000"/>
            <a:ext cx="3068700" cy="7984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r>
              <a:rPr lang="en-US"/>
              <a:t>Click to edit Master title style</a:t>
            </a:r>
            <a:endParaRPr/>
          </a:p>
        </p:txBody>
      </p:sp>
      <p:sp>
        <p:nvSpPr>
          <p:cNvPr id="13" name="Google Shape;13;p3"/>
          <p:cNvSpPr txBox="1">
            <a:spLocks noGrp="1"/>
          </p:cNvSpPr>
          <p:nvPr>
            <p:ph type="title" idx="2" hasCustomPrompt="1"/>
          </p:nvPr>
        </p:nvSpPr>
        <p:spPr>
          <a:xfrm>
            <a:off x="1048271" y="4383333"/>
            <a:ext cx="2412900" cy="1242000"/>
          </a:xfrm>
          <a:prstGeom prst="rect">
            <a:avLst/>
          </a:prstGeom>
          <a:effectLst>
            <a:outerShdw blurRad="114300" dist="28575" dir="6360000" algn="bl" rotWithShape="0">
              <a:schemeClr val="accent1">
                <a:alpha val="50000"/>
              </a:schemeClr>
            </a:outerShdw>
          </a:effectLst>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6000">
                <a:solidFill>
                  <a:schemeClr val="lt1"/>
                </a:solidFill>
              </a:defRPr>
            </a:lvl1pPr>
            <a:lvl2pPr lvl="1" algn="ctr" rtl="0">
              <a:spcBef>
                <a:spcPts val="0"/>
              </a:spcBef>
              <a:spcAft>
                <a:spcPts val="0"/>
              </a:spcAft>
              <a:buClr>
                <a:schemeClr val="lt1"/>
              </a:buClr>
              <a:buSzPts val="7200"/>
              <a:buNone/>
              <a:defRPr sz="7200">
                <a:solidFill>
                  <a:schemeClr val="lt1"/>
                </a:solidFill>
              </a:defRPr>
            </a:lvl2pPr>
            <a:lvl3pPr lvl="2" algn="ctr" rtl="0">
              <a:spcBef>
                <a:spcPts val="0"/>
              </a:spcBef>
              <a:spcAft>
                <a:spcPts val="0"/>
              </a:spcAft>
              <a:buClr>
                <a:schemeClr val="lt1"/>
              </a:buClr>
              <a:buSzPts val="7200"/>
              <a:buNone/>
              <a:defRPr sz="7200">
                <a:solidFill>
                  <a:schemeClr val="lt1"/>
                </a:solidFill>
              </a:defRPr>
            </a:lvl3pPr>
            <a:lvl4pPr lvl="3" algn="ctr" rtl="0">
              <a:spcBef>
                <a:spcPts val="0"/>
              </a:spcBef>
              <a:spcAft>
                <a:spcPts val="0"/>
              </a:spcAft>
              <a:buClr>
                <a:schemeClr val="lt1"/>
              </a:buClr>
              <a:buSzPts val="7200"/>
              <a:buNone/>
              <a:defRPr sz="7200">
                <a:solidFill>
                  <a:schemeClr val="lt1"/>
                </a:solidFill>
              </a:defRPr>
            </a:lvl4pPr>
            <a:lvl5pPr lvl="4" algn="ctr" rtl="0">
              <a:spcBef>
                <a:spcPts val="0"/>
              </a:spcBef>
              <a:spcAft>
                <a:spcPts val="0"/>
              </a:spcAft>
              <a:buClr>
                <a:schemeClr val="lt1"/>
              </a:buClr>
              <a:buSzPts val="7200"/>
              <a:buNone/>
              <a:defRPr sz="7200">
                <a:solidFill>
                  <a:schemeClr val="lt1"/>
                </a:solidFill>
              </a:defRPr>
            </a:lvl5pPr>
            <a:lvl6pPr lvl="5" algn="ctr" rtl="0">
              <a:spcBef>
                <a:spcPts val="0"/>
              </a:spcBef>
              <a:spcAft>
                <a:spcPts val="0"/>
              </a:spcAft>
              <a:buClr>
                <a:schemeClr val="lt1"/>
              </a:buClr>
              <a:buSzPts val="7200"/>
              <a:buNone/>
              <a:defRPr sz="7200">
                <a:solidFill>
                  <a:schemeClr val="lt1"/>
                </a:solidFill>
              </a:defRPr>
            </a:lvl6pPr>
            <a:lvl7pPr lvl="6" algn="ctr" rtl="0">
              <a:spcBef>
                <a:spcPts val="0"/>
              </a:spcBef>
              <a:spcAft>
                <a:spcPts val="0"/>
              </a:spcAft>
              <a:buClr>
                <a:schemeClr val="lt1"/>
              </a:buClr>
              <a:buSzPts val="7200"/>
              <a:buNone/>
              <a:defRPr sz="7200">
                <a:solidFill>
                  <a:schemeClr val="lt1"/>
                </a:solidFill>
              </a:defRPr>
            </a:lvl7pPr>
            <a:lvl8pPr lvl="7" algn="ctr" rtl="0">
              <a:spcBef>
                <a:spcPts val="0"/>
              </a:spcBef>
              <a:spcAft>
                <a:spcPts val="0"/>
              </a:spcAft>
              <a:buClr>
                <a:schemeClr val="lt1"/>
              </a:buClr>
              <a:buSzPts val="7200"/>
              <a:buNone/>
              <a:defRPr sz="7200">
                <a:solidFill>
                  <a:schemeClr val="lt1"/>
                </a:solidFill>
              </a:defRPr>
            </a:lvl8pPr>
            <a:lvl9pPr lvl="8" algn="ctr" rtl="0">
              <a:spcBef>
                <a:spcPts val="0"/>
              </a:spcBef>
              <a:spcAft>
                <a:spcPts val="0"/>
              </a:spcAft>
              <a:buClr>
                <a:schemeClr val="lt1"/>
              </a:buClr>
              <a:buSzPts val="7200"/>
              <a:buNone/>
              <a:defRPr sz="7200">
                <a:solidFill>
                  <a:schemeClr val="lt1"/>
                </a:solidFill>
              </a:defRPr>
            </a:lvl9pPr>
          </a:lstStyle>
          <a:p>
            <a:r>
              <a:t>xx%</a:t>
            </a:r>
          </a:p>
        </p:txBody>
      </p:sp>
      <p:sp>
        <p:nvSpPr>
          <p:cNvPr id="14" name="Google Shape;14;p3"/>
          <p:cNvSpPr txBox="1">
            <a:spLocks noGrp="1"/>
          </p:cNvSpPr>
          <p:nvPr>
            <p:ph type="subTitle" idx="1"/>
          </p:nvPr>
        </p:nvSpPr>
        <p:spPr>
          <a:xfrm>
            <a:off x="3762671" y="4960867"/>
            <a:ext cx="3068700" cy="619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r>
              <a:rPr lang="en-US"/>
              <a:t>Click to edit Master subtitle style</a:t>
            </a:r>
            <a:endParaRPr/>
          </a:p>
        </p:txBody>
      </p:sp>
    </p:spTree>
    <p:extLst>
      <p:ext uri="{BB962C8B-B14F-4D97-AF65-F5344CB8AC3E}">
        <p14:creationId xmlns:p14="http://schemas.microsoft.com/office/powerpoint/2010/main" val="2312132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2400"/>
              <a:buNone/>
              <a:defRPr sz="2400">
                <a:solidFill>
                  <a:schemeClr val="accen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7" name="Google Shape;17;p4"/>
          <p:cNvSpPr txBox="1">
            <a:spLocks noGrp="1"/>
          </p:cNvSpPr>
          <p:nvPr>
            <p:ph type="body" idx="1"/>
          </p:nvPr>
        </p:nvSpPr>
        <p:spPr>
          <a:xfrm>
            <a:off x="938500" y="2212367"/>
            <a:ext cx="4946400" cy="3681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Clr>
                <a:schemeClr val="lt1"/>
              </a:buClr>
              <a:buSzPts val="1400"/>
              <a:buChar char="●"/>
              <a:defRPr sz="1400">
                <a:solidFill>
                  <a:schemeClr val="lt1"/>
                </a:solidFill>
              </a:defRPr>
            </a:lvl1pPr>
            <a:lvl2pPr marL="914377" lvl="1" indent="-317492">
              <a:spcBef>
                <a:spcPts val="1600"/>
              </a:spcBef>
              <a:spcAft>
                <a:spcPts val="0"/>
              </a:spcAft>
              <a:buClr>
                <a:schemeClr val="lt1"/>
              </a:buClr>
              <a:buSzPts val="1400"/>
              <a:buChar char="○"/>
              <a:defRPr>
                <a:solidFill>
                  <a:schemeClr val="lt1"/>
                </a:solidFill>
              </a:defRPr>
            </a:lvl2pPr>
            <a:lvl3pPr marL="1371566" lvl="2" indent="-317492">
              <a:spcBef>
                <a:spcPts val="1600"/>
              </a:spcBef>
              <a:spcAft>
                <a:spcPts val="0"/>
              </a:spcAft>
              <a:buClr>
                <a:schemeClr val="lt1"/>
              </a:buClr>
              <a:buSzPts val="1400"/>
              <a:buChar char="■"/>
              <a:defRPr>
                <a:solidFill>
                  <a:schemeClr val="lt1"/>
                </a:solidFill>
              </a:defRPr>
            </a:lvl3pPr>
            <a:lvl4pPr marL="1828754" lvl="3" indent="-317492">
              <a:spcBef>
                <a:spcPts val="1600"/>
              </a:spcBef>
              <a:spcAft>
                <a:spcPts val="0"/>
              </a:spcAft>
              <a:buClr>
                <a:schemeClr val="lt1"/>
              </a:buClr>
              <a:buSzPts val="1400"/>
              <a:buChar char="●"/>
              <a:defRPr>
                <a:solidFill>
                  <a:schemeClr val="lt1"/>
                </a:solidFill>
              </a:defRPr>
            </a:lvl4pPr>
            <a:lvl5pPr marL="2285943" lvl="4" indent="-317492">
              <a:spcBef>
                <a:spcPts val="1600"/>
              </a:spcBef>
              <a:spcAft>
                <a:spcPts val="0"/>
              </a:spcAft>
              <a:buClr>
                <a:schemeClr val="lt1"/>
              </a:buClr>
              <a:buSzPts val="1400"/>
              <a:buChar char="○"/>
              <a:defRPr>
                <a:solidFill>
                  <a:schemeClr val="lt1"/>
                </a:solidFill>
              </a:defRPr>
            </a:lvl5pPr>
            <a:lvl6pPr marL="2743131" lvl="5" indent="-317492">
              <a:spcBef>
                <a:spcPts val="1600"/>
              </a:spcBef>
              <a:spcAft>
                <a:spcPts val="0"/>
              </a:spcAft>
              <a:buClr>
                <a:schemeClr val="lt1"/>
              </a:buClr>
              <a:buSzPts val="1400"/>
              <a:buChar char="■"/>
              <a:defRPr>
                <a:solidFill>
                  <a:schemeClr val="lt1"/>
                </a:solidFill>
              </a:defRPr>
            </a:lvl6pPr>
            <a:lvl7pPr marL="3200320" lvl="6" indent="-317492">
              <a:spcBef>
                <a:spcPts val="1600"/>
              </a:spcBef>
              <a:spcAft>
                <a:spcPts val="0"/>
              </a:spcAft>
              <a:buClr>
                <a:schemeClr val="lt1"/>
              </a:buClr>
              <a:buSzPts val="1400"/>
              <a:buChar char="●"/>
              <a:defRPr>
                <a:solidFill>
                  <a:schemeClr val="lt1"/>
                </a:solidFill>
              </a:defRPr>
            </a:lvl7pPr>
            <a:lvl8pPr marL="3657509" lvl="7" indent="-317492">
              <a:spcBef>
                <a:spcPts val="1600"/>
              </a:spcBef>
              <a:spcAft>
                <a:spcPts val="0"/>
              </a:spcAft>
              <a:buClr>
                <a:schemeClr val="lt1"/>
              </a:buClr>
              <a:buSzPts val="1400"/>
              <a:buChar char="○"/>
              <a:defRPr>
                <a:solidFill>
                  <a:schemeClr val="lt1"/>
                </a:solidFill>
              </a:defRPr>
            </a:lvl8pPr>
            <a:lvl9pPr marL="4114697" lvl="8" indent="-317492">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1500058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20" name="Google Shape;20;p5"/>
          <p:cNvSpPr txBox="1">
            <a:spLocks noGrp="1"/>
          </p:cNvSpPr>
          <p:nvPr>
            <p:ph type="body" idx="1"/>
          </p:nvPr>
        </p:nvSpPr>
        <p:spPr>
          <a:xfrm>
            <a:off x="938501" y="2212367"/>
            <a:ext cx="3186900" cy="36812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6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
        <p:nvSpPr>
          <p:cNvPr id="21" name="Google Shape;21;p5"/>
          <p:cNvSpPr txBox="1">
            <a:spLocks noGrp="1"/>
          </p:cNvSpPr>
          <p:nvPr>
            <p:ph type="body" idx="2"/>
          </p:nvPr>
        </p:nvSpPr>
        <p:spPr>
          <a:xfrm>
            <a:off x="5037526" y="2212367"/>
            <a:ext cx="3186900" cy="36812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6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1810443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22"/>
        <p:cNvGrpSpPr/>
        <p:nvPr/>
      </p:nvGrpSpPr>
      <p:grpSpPr>
        <a:xfrm>
          <a:off x="0" y="0"/>
          <a:ext cx="0" cy="0"/>
          <a:chOff x="0" y="0"/>
          <a:chExt cx="0" cy="0"/>
        </a:xfrm>
      </p:grpSpPr>
      <p:sp>
        <p:nvSpPr>
          <p:cNvPr id="23" name="Google Shape;23;p6"/>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100104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5337175" y="1729500"/>
            <a:ext cx="2837400" cy="16700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26" name="Google Shape;26;p7"/>
          <p:cNvSpPr txBox="1">
            <a:spLocks noGrp="1"/>
          </p:cNvSpPr>
          <p:nvPr>
            <p:ph type="body" idx="1"/>
          </p:nvPr>
        </p:nvSpPr>
        <p:spPr>
          <a:xfrm>
            <a:off x="5337175" y="3458500"/>
            <a:ext cx="2837400" cy="1670000"/>
          </a:xfrm>
          <a:prstGeom prst="rect">
            <a:avLst/>
          </a:prstGeom>
        </p:spPr>
        <p:txBody>
          <a:bodyPr spcFirstLastPara="1" wrap="square" lIns="91425" tIns="91425" rIns="91425" bIns="91425" anchor="t" anchorCtr="0">
            <a:noAutofit/>
          </a:bodyPr>
          <a:lstStyle>
            <a:lvl1pPr marL="457189" lvl="0" indent="-330192" rtl="0">
              <a:spcBef>
                <a:spcPts val="0"/>
              </a:spcBef>
              <a:spcAft>
                <a:spcPts val="0"/>
              </a:spcAft>
              <a:buClr>
                <a:schemeClr val="lt1"/>
              </a:buClr>
              <a:buSzPts val="1600"/>
              <a:buChar char="●"/>
              <a:defRPr sz="1600">
                <a:solidFill>
                  <a:schemeClr val="lt1"/>
                </a:solidFill>
              </a:defRPr>
            </a:lvl1pPr>
            <a:lvl2pPr marL="914377" lvl="1" indent="-330192" rtl="0">
              <a:spcBef>
                <a:spcPts val="1600"/>
              </a:spcBef>
              <a:spcAft>
                <a:spcPts val="0"/>
              </a:spcAft>
              <a:buClr>
                <a:schemeClr val="lt1"/>
              </a:buClr>
              <a:buSzPts val="1600"/>
              <a:buChar char="○"/>
              <a:defRPr sz="1600">
                <a:solidFill>
                  <a:schemeClr val="lt1"/>
                </a:solidFill>
              </a:defRPr>
            </a:lvl2pPr>
            <a:lvl3pPr marL="1371566" lvl="2" indent="-330192" rtl="0">
              <a:spcBef>
                <a:spcPts val="1600"/>
              </a:spcBef>
              <a:spcAft>
                <a:spcPts val="0"/>
              </a:spcAft>
              <a:buClr>
                <a:schemeClr val="lt1"/>
              </a:buClr>
              <a:buSzPts val="1600"/>
              <a:buChar char="■"/>
              <a:defRPr sz="1600">
                <a:solidFill>
                  <a:schemeClr val="lt1"/>
                </a:solidFill>
              </a:defRPr>
            </a:lvl3pPr>
            <a:lvl4pPr marL="1828754" lvl="3" indent="-330192" rtl="0">
              <a:spcBef>
                <a:spcPts val="1600"/>
              </a:spcBef>
              <a:spcAft>
                <a:spcPts val="0"/>
              </a:spcAft>
              <a:buClr>
                <a:schemeClr val="lt1"/>
              </a:buClr>
              <a:buSzPts val="1600"/>
              <a:buChar char="●"/>
              <a:defRPr sz="1600">
                <a:solidFill>
                  <a:schemeClr val="lt1"/>
                </a:solidFill>
              </a:defRPr>
            </a:lvl4pPr>
            <a:lvl5pPr marL="2285943" lvl="4" indent="-330192" rtl="0">
              <a:spcBef>
                <a:spcPts val="1600"/>
              </a:spcBef>
              <a:spcAft>
                <a:spcPts val="0"/>
              </a:spcAft>
              <a:buClr>
                <a:schemeClr val="lt1"/>
              </a:buClr>
              <a:buSzPts val="1600"/>
              <a:buChar char="○"/>
              <a:defRPr sz="1600">
                <a:solidFill>
                  <a:schemeClr val="lt1"/>
                </a:solidFill>
              </a:defRPr>
            </a:lvl5pPr>
            <a:lvl6pPr marL="2743131" lvl="5" indent="-330192" rtl="0">
              <a:spcBef>
                <a:spcPts val="1600"/>
              </a:spcBef>
              <a:spcAft>
                <a:spcPts val="0"/>
              </a:spcAft>
              <a:buClr>
                <a:schemeClr val="lt1"/>
              </a:buClr>
              <a:buSzPts val="1600"/>
              <a:buChar char="■"/>
              <a:defRPr sz="1600">
                <a:solidFill>
                  <a:schemeClr val="lt1"/>
                </a:solidFill>
              </a:defRPr>
            </a:lvl6pPr>
            <a:lvl7pPr marL="3200320" lvl="6" indent="-330192" rtl="0">
              <a:spcBef>
                <a:spcPts val="1600"/>
              </a:spcBef>
              <a:spcAft>
                <a:spcPts val="0"/>
              </a:spcAft>
              <a:buClr>
                <a:schemeClr val="lt1"/>
              </a:buClr>
              <a:buSzPts val="1600"/>
              <a:buChar char="●"/>
              <a:defRPr sz="1600">
                <a:solidFill>
                  <a:schemeClr val="lt1"/>
                </a:solidFill>
              </a:defRPr>
            </a:lvl7pPr>
            <a:lvl8pPr marL="3657509" lvl="7" indent="-330192" rtl="0">
              <a:spcBef>
                <a:spcPts val="1600"/>
              </a:spcBef>
              <a:spcAft>
                <a:spcPts val="0"/>
              </a:spcAft>
              <a:buClr>
                <a:schemeClr val="lt1"/>
              </a:buClr>
              <a:buSzPts val="1600"/>
              <a:buChar char="○"/>
              <a:defRPr sz="1600">
                <a:solidFill>
                  <a:schemeClr val="lt1"/>
                </a:solidFill>
              </a:defRPr>
            </a:lvl8pPr>
            <a:lvl9pPr marL="4114697" lvl="8" indent="-330192" rtl="0">
              <a:spcBef>
                <a:spcPts val="1600"/>
              </a:spcBef>
              <a:spcAft>
                <a:spcPts val="1600"/>
              </a:spcAft>
              <a:buClr>
                <a:schemeClr val="lt1"/>
              </a:buClr>
              <a:buSzPts val="1600"/>
              <a:buChar char="■"/>
              <a:defRPr sz="1600">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299553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29478" y="581577"/>
            <a:ext cx="2746500" cy="54544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1"/>
              </a:buClr>
              <a:buSzPts val="3000"/>
              <a:buNone/>
              <a:defRPr sz="3000">
                <a:solidFill>
                  <a:schemeClr val="accent1"/>
                </a:solidFill>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a:r>
              <a:rPr lang="en-US"/>
              <a:t>Click to edit Master title style</a:t>
            </a:r>
            <a:endParaRPr/>
          </a:p>
        </p:txBody>
      </p:sp>
      <p:pic>
        <p:nvPicPr>
          <p:cNvPr id="29" name="Google Shape;29;p8"/>
          <p:cNvPicPr preferRelativeResize="0"/>
          <p:nvPr/>
        </p:nvPicPr>
        <p:blipFill>
          <a:blip r:embed="rId3">
            <a:alphaModFix/>
          </a:blip>
          <a:stretch>
            <a:fillRect/>
          </a:stretch>
        </p:blipFill>
        <p:spPr>
          <a:xfrm rot="5400000">
            <a:off x="2007834" y="1032702"/>
            <a:ext cx="10168735" cy="2883799"/>
          </a:xfrm>
          <a:prstGeom prst="rect">
            <a:avLst/>
          </a:prstGeom>
          <a:noFill/>
          <a:ln>
            <a:noFill/>
          </a:ln>
        </p:spPr>
      </p:pic>
      <p:pic>
        <p:nvPicPr>
          <p:cNvPr id="30" name="Google Shape;30;p8"/>
          <p:cNvPicPr preferRelativeResize="0"/>
          <p:nvPr/>
        </p:nvPicPr>
        <p:blipFill>
          <a:blip r:embed="rId3">
            <a:alphaModFix/>
          </a:blip>
          <a:stretch>
            <a:fillRect/>
          </a:stretch>
        </p:blipFill>
        <p:spPr>
          <a:xfrm rot="5400000" flipH="1">
            <a:off x="3270782" y="117499"/>
            <a:ext cx="12413063" cy="3520275"/>
          </a:xfrm>
          <a:prstGeom prst="rect">
            <a:avLst/>
          </a:prstGeom>
          <a:noFill/>
          <a:ln>
            <a:noFill/>
          </a:ln>
        </p:spPr>
      </p:pic>
    </p:spTree>
    <p:extLst>
      <p:ext uri="{BB962C8B-B14F-4D97-AF65-F5344CB8AC3E}">
        <p14:creationId xmlns:p14="http://schemas.microsoft.com/office/powerpoint/2010/main" val="1123820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9"/>
          <p:cNvSpPr txBox="1">
            <a:spLocks noGrp="1"/>
          </p:cNvSpPr>
          <p:nvPr>
            <p:ph type="subTitle" idx="1"/>
          </p:nvPr>
        </p:nvSpPr>
        <p:spPr>
          <a:xfrm>
            <a:off x="938500" y="2359433"/>
            <a:ext cx="2871600" cy="1646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2"/>
              </a:buClr>
              <a:buSzPts val="1600"/>
              <a:buNone/>
              <a:defRPr sz="1600">
                <a:solidFill>
                  <a:schemeClr val="lt2"/>
                </a:solidFill>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r>
              <a:rPr lang="en-US"/>
              <a:t>Click to edit Master subtitle style</a:t>
            </a:r>
            <a:endParaRPr/>
          </a:p>
        </p:txBody>
      </p:sp>
      <p:sp>
        <p:nvSpPr>
          <p:cNvPr id="33" name="Google Shape;33;p9"/>
          <p:cNvSpPr txBox="1">
            <a:spLocks noGrp="1"/>
          </p:cNvSpPr>
          <p:nvPr>
            <p:ph type="body" idx="2"/>
          </p:nvPr>
        </p:nvSpPr>
        <p:spPr>
          <a:xfrm>
            <a:off x="4703375" y="1212800"/>
            <a:ext cx="3468900" cy="44324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Clr>
                <a:schemeClr val="lt1"/>
              </a:buClr>
              <a:buSzPts val="1400"/>
              <a:buChar char="●"/>
              <a:defRPr sz="1400">
                <a:solidFill>
                  <a:schemeClr val="lt1"/>
                </a:solidFill>
              </a:defRPr>
            </a:lvl1pPr>
            <a:lvl2pPr marL="914377" lvl="1" indent="-317492">
              <a:spcBef>
                <a:spcPts val="1600"/>
              </a:spcBef>
              <a:spcAft>
                <a:spcPts val="0"/>
              </a:spcAft>
              <a:buClr>
                <a:schemeClr val="lt1"/>
              </a:buClr>
              <a:buSzPts val="1400"/>
              <a:buChar char="○"/>
              <a:defRPr>
                <a:solidFill>
                  <a:schemeClr val="lt1"/>
                </a:solidFill>
              </a:defRPr>
            </a:lvl2pPr>
            <a:lvl3pPr marL="1371566" lvl="2" indent="-317492">
              <a:spcBef>
                <a:spcPts val="1600"/>
              </a:spcBef>
              <a:spcAft>
                <a:spcPts val="0"/>
              </a:spcAft>
              <a:buClr>
                <a:schemeClr val="lt1"/>
              </a:buClr>
              <a:buSzPts val="1400"/>
              <a:buChar char="■"/>
              <a:defRPr>
                <a:solidFill>
                  <a:schemeClr val="lt1"/>
                </a:solidFill>
              </a:defRPr>
            </a:lvl3pPr>
            <a:lvl4pPr marL="1828754" lvl="3" indent="-317492">
              <a:spcBef>
                <a:spcPts val="1600"/>
              </a:spcBef>
              <a:spcAft>
                <a:spcPts val="0"/>
              </a:spcAft>
              <a:buClr>
                <a:schemeClr val="lt1"/>
              </a:buClr>
              <a:buSzPts val="1400"/>
              <a:buChar char="●"/>
              <a:defRPr>
                <a:solidFill>
                  <a:schemeClr val="lt1"/>
                </a:solidFill>
              </a:defRPr>
            </a:lvl4pPr>
            <a:lvl5pPr marL="2285943" lvl="4" indent="-317492">
              <a:spcBef>
                <a:spcPts val="1600"/>
              </a:spcBef>
              <a:spcAft>
                <a:spcPts val="0"/>
              </a:spcAft>
              <a:buClr>
                <a:schemeClr val="lt1"/>
              </a:buClr>
              <a:buSzPts val="1400"/>
              <a:buChar char="○"/>
              <a:defRPr>
                <a:solidFill>
                  <a:schemeClr val="lt1"/>
                </a:solidFill>
              </a:defRPr>
            </a:lvl5pPr>
            <a:lvl6pPr marL="2743131" lvl="5" indent="-317492">
              <a:spcBef>
                <a:spcPts val="1600"/>
              </a:spcBef>
              <a:spcAft>
                <a:spcPts val="0"/>
              </a:spcAft>
              <a:buClr>
                <a:schemeClr val="lt1"/>
              </a:buClr>
              <a:buSzPts val="1400"/>
              <a:buChar char="■"/>
              <a:defRPr>
                <a:solidFill>
                  <a:schemeClr val="lt1"/>
                </a:solidFill>
              </a:defRPr>
            </a:lvl6pPr>
            <a:lvl7pPr marL="3200320" lvl="6" indent="-317492">
              <a:spcBef>
                <a:spcPts val="1600"/>
              </a:spcBef>
              <a:spcAft>
                <a:spcPts val="0"/>
              </a:spcAft>
              <a:buClr>
                <a:schemeClr val="lt1"/>
              </a:buClr>
              <a:buSzPts val="1400"/>
              <a:buChar char="●"/>
              <a:defRPr>
                <a:solidFill>
                  <a:schemeClr val="lt1"/>
                </a:solidFill>
              </a:defRPr>
            </a:lvl7pPr>
            <a:lvl8pPr marL="3657509" lvl="7" indent="-317492">
              <a:spcBef>
                <a:spcPts val="1600"/>
              </a:spcBef>
              <a:spcAft>
                <a:spcPts val="0"/>
              </a:spcAft>
              <a:buClr>
                <a:schemeClr val="lt1"/>
              </a:buClr>
              <a:buSzPts val="1400"/>
              <a:buChar char="○"/>
              <a:defRPr>
                <a:solidFill>
                  <a:schemeClr val="lt1"/>
                </a:solidFill>
              </a:defRPr>
            </a:lvl8pPr>
            <a:lvl9pPr marL="4114697" lvl="8" indent="-317492">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
        <p:nvSpPr>
          <p:cNvPr id="34" name="Google Shape;34;p9"/>
          <p:cNvSpPr txBox="1">
            <a:spLocks noGrp="1"/>
          </p:cNvSpPr>
          <p:nvPr>
            <p:ph type="title"/>
          </p:nvPr>
        </p:nvSpPr>
        <p:spPr>
          <a:xfrm>
            <a:off x="938500" y="593367"/>
            <a:ext cx="32238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266039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938501" y="593367"/>
            <a:ext cx="57357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4229958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37"/>
        <p:cNvGrpSpPr/>
        <p:nvPr/>
      </p:nvGrpSpPr>
      <p:grpSpPr>
        <a:xfrm>
          <a:off x="0" y="0"/>
          <a:ext cx="0" cy="0"/>
          <a:chOff x="0" y="0"/>
          <a:chExt cx="0" cy="0"/>
        </a:xfrm>
      </p:grpSpPr>
      <p:sp>
        <p:nvSpPr>
          <p:cNvPr id="38" name="Google Shape;38;p11"/>
          <p:cNvSpPr txBox="1">
            <a:spLocks noGrp="1"/>
          </p:cNvSpPr>
          <p:nvPr>
            <p:ph type="title" hasCustomPrompt="1"/>
          </p:nvPr>
        </p:nvSpPr>
        <p:spPr>
          <a:xfrm>
            <a:off x="1920751" y="2179233"/>
            <a:ext cx="5302500" cy="14888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7200"/>
              <a:buNone/>
              <a:defRPr sz="7200">
                <a:solidFill>
                  <a:schemeClr val="lt1"/>
                </a:solidFill>
              </a:defRPr>
            </a:lvl1pPr>
            <a:lvl2pPr lvl="1" algn="ctr">
              <a:spcBef>
                <a:spcPts val="0"/>
              </a:spcBef>
              <a:spcAft>
                <a:spcPts val="0"/>
              </a:spcAft>
              <a:buClr>
                <a:schemeClr val="lt1"/>
              </a:buClr>
              <a:buSzPts val="7200"/>
              <a:buNone/>
              <a:defRPr sz="7200">
                <a:solidFill>
                  <a:schemeClr val="lt1"/>
                </a:solidFill>
              </a:defRPr>
            </a:lvl2pPr>
            <a:lvl3pPr lvl="2" algn="ctr">
              <a:spcBef>
                <a:spcPts val="0"/>
              </a:spcBef>
              <a:spcAft>
                <a:spcPts val="0"/>
              </a:spcAft>
              <a:buClr>
                <a:schemeClr val="lt1"/>
              </a:buClr>
              <a:buSzPts val="7200"/>
              <a:buNone/>
              <a:defRPr sz="7200">
                <a:solidFill>
                  <a:schemeClr val="lt1"/>
                </a:solidFill>
              </a:defRPr>
            </a:lvl3pPr>
            <a:lvl4pPr lvl="3" algn="ctr">
              <a:spcBef>
                <a:spcPts val="0"/>
              </a:spcBef>
              <a:spcAft>
                <a:spcPts val="0"/>
              </a:spcAft>
              <a:buClr>
                <a:schemeClr val="lt1"/>
              </a:buClr>
              <a:buSzPts val="7200"/>
              <a:buNone/>
              <a:defRPr sz="7200">
                <a:solidFill>
                  <a:schemeClr val="lt1"/>
                </a:solidFill>
              </a:defRPr>
            </a:lvl4pPr>
            <a:lvl5pPr lvl="4" algn="ctr">
              <a:spcBef>
                <a:spcPts val="0"/>
              </a:spcBef>
              <a:spcAft>
                <a:spcPts val="0"/>
              </a:spcAft>
              <a:buClr>
                <a:schemeClr val="lt1"/>
              </a:buClr>
              <a:buSzPts val="7200"/>
              <a:buNone/>
              <a:defRPr sz="7200">
                <a:solidFill>
                  <a:schemeClr val="lt1"/>
                </a:solidFill>
              </a:defRPr>
            </a:lvl5pPr>
            <a:lvl6pPr lvl="5" algn="ctr">
              <a:spcBef>
                <a:spcPts val="0"/>
              </a:spcBef>
              <a:spcAft>
                <a:spcPts val="0"/>
              </a:spcAft>
              <a:buClr>
                <a:schemeClr val="lt1"/>
              </a:buClr>
              <a:buSzPts val="7200"/>
              <a:buNone/>
              <a:defRPr sz="7200">
                <a:solidFill>
                  <a:schemeClr val="lt1"/>
                </a:solidFill>
              </a:defRPr>
            </a:lvl6pPr>
            <a:lvl7pPr lvl="6" algn="ctr">
              <a:spcBef>
                <a:spcPts val="0"/>
              </a:spcBef>
              <a:spcAft>
                <a:spcPts val="0"/>
              </a:spcAft>
              <a:buClr>
                <a:schemeClr val="lt1"/>
              </a:buClr>
              <a:buSzPts val="7200"/>
              <a:buNone/>
              <a:defRPr sz="7200">
                <a:solidFill>
                  <a:schemeClr val="lt1"/>
                </a:solidFill>
              </a:defRPr>
            </a:lvl7pPr>
            <a:lvl8pPr lvl="7" algn="ctr">
              <a:spcBef>
                <a:spcPts val="0"/>
              </a:spcBef>
              <a:spcAft>
                <a:spcPts val="0"/>
              </a:spcAft>
              <a:buClr>
                <a:schemeClr val="lt1"/>
              </a:buClr>
              <a:buSzPts val="7200"/>
              <a:buNone/>
              <a:defRPr sz="7200">
                <a:solidFill>
                  <a:schemeClr val="lt1"/>
                </a:solidFill>
              </a:defRPr>
            </a:lvl8pPr>
            <a:lvl9pPr lvl="8" algn="ctr">
              <a:spcBef>
                <a:spcPts val="0"/>
              </a:spcBef>
              <a:spcAft>
                <a:spcPts val="0"/>
              </a:spcAft>
              <a:buClr>
                <a:schemeClr val="lt1"/>
              </a:buClr>
              <a:buSzPts val="7200"/>
              <a:buNone/>
              <a:defRPr sz="7200">
                <a:solidFill>
                  <a:schemeClr val="lt1"/>
                </a:solidFill>
              </a:defRPr>
            </a:lvl9pPr>
          </a:lstStyle>
          <a:p>
            <a:r>
              <a:t>xx%</a:t>
            </a:r>
          </a:p>
        </p:txBody>
      </p:sp>
      <p:sp>
        <p:nvSpPr>
          <p:cNvPr id="39" name="Google Shape;39;p11"/>
          <p:cNvSpPr txBox="1">
            <a:spLocks noGrp="1"/>
          </p:cNvSpPr>
          <p:nvPr>
            <p:ph type="body" idx="1"/>
          </p:nvPr>
        </p:nvSpPr>
        <p:spPr>
          <a:xfrm>
            <a:off x="2786551" y="4125967"/>
            <a:ext cx="3570900" cy="7560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Clr>
                <a:schemeClr val="accent1"/>
              </a:buClr>
              <a:buSzPts val="1800"/>
              <a:buChar char="●"/>
              <a:defRPr>
                <a:solidFill>
                  <a:schemeClr val="accent1"/>
                </a:solidFill>
              </a:defRPr>
            </a:lvl1pPr>
            <a:lvl2pPr marL="914377" lvl="1" indent="-342891" algn="ctr">
              <a:spcBef>
                <a:spcPts val="1600"/>
              </a:spcBef>
              <a:spcAft>
                <a:spcPts val="0"/>
              </a:spcAft>
              <a:buClr>
                <a:schemeClr val="accent1"/>
              </a:buClr>
              <a:buSzPts val="1800"/>
              <a:buChar char="○"/>
              <a:defRPr sz="1800">
                <a:solidFill>
                  <a:schemeClr val="accent1"/>
                </a:solidFill>
              </a:defRPr>
            </a:lvl2pPr>
            <a:lvl3pPr marL="1371566" lvl="2" indent="-342891" algn="ctr">
              <a:spcBef>
                <a:spcPts val="1600"/>
              </a:spcBef>
              <a:spcAft>
                <a:spcPts val="0"/>
              </a:spcAft>
              <a:buClr>
                <a:schemeClr val="accent1"/>
              </a:buClr>
              <a:buSzPts val="1800"/>
              <a:buChar char="■"/>
              <a:defRPr sz="1800">
                <a:solidFill>
                  <a:schemeClr val="accent1"/>
                </a:solidFill>
              </a:defRPr>
            </a:lvl3pPr>
            <a:lvl4pPr marL="1828754" lvl="3" indent="-342891" algn="ctr">
              <a:spcBef>
                <a:spcPts val="1600"/>
              </a:spcBef>
              <a:spcAft>
                <a:spcPts val="0"/>
              </a:spcAft>
              <a:buClr>
                <a:schemeClr val="accent1"/>
              </a:buClr>
              <a:buSzPts val="1800"/>
              <a:buChar char="●"/>
              <a:defRPr sz="1800">
                <a:solidFill>
                  <a:schemeClr val="accent1"/>
                </a:solidFill>
              </a:defRPr>
            </a:lvl4pPr>
            <a:lvl5pPr marL="2285943" lvl="4" indent="-342891" algn="ctr">
              <a:spcBef>
                <a:spcPts val="1600"/>
              </a:spcBef>
              <a:spcAft>
                <a:spcPts val="0"/>
              </a:spcAft>
              <a:buClr>
                <a:schemeClr val="accent1"/>
              </a:buClr>
              <a:buSzPts val="1800"/>
              <a:buChar char="○"/>
              <a:defRPr sz="1800">
                <a:solidFill>
                  <a:schemeClr val="accent1"/>
                </a:solidFill>
              </a:defRPr>
            </a:lvl5pPr>
            <a:lvl6pPr marL="2743131" lvl="5" indent="-342891" algn="ctr">
              <a:spcBef>
                <a:spcPts val="1600"/>
              </a:spcBef>
              <a:spcAft>
                <a:spcPts val="0"/>
              </a:spcAft>
              <a:buClr>
                <a:schemeClr val="accent1"/>
              </a:buClr>
              <a:buSzPts val="1800"/>
              <a:buChar char="■"/>
              <a:defRPr sz="1800">
                <a:solidFill>
                  <a:schemeClr val="accent1"/>
                </a:solidFill>
              </a:defRPr>
            </a:lvl6pPr>
            <a:lvl7pPr marL="3200320" lvl="6" indent="-342891" algn="ctr">
              <a:spcBef>
                <a:spcPts val="1600"/>
              </a:spcBef>
              <a:spcAft>
                <a:spcPts val="0"/>
              </a:spcAft>
              <a:buClr>
                <a:schemeClr val="accent1"/>
              </a:buClr>
              <a:buSzPts val="1800"/>
              <a:buChar char="●"/>
              <a:defRPr sz="1800">
                <a:solidFill>
                  <a:schemeClr val="accent1"/>
                </a:solidFill>
              </a:defRPr>
            </a:lvl7pPr>
            <a:lvl8pPr marL="3657509" lvl="7" indent="-342891" algn="ctr">
              <a:spcBef>
                <a:spcPts val="1600"/>
              </a:spcBef>
              <a:spcAft>
                <a:spcPts val="0"/>
              </a:spcAft>
              <a:buClr>
                <a:schemeClr val="accent1"/>
              </a:buClr>
              <a:buSzPts val="1800"/>
              <a:buChar char="○"/>
              <a:defRPr sz="1800">
                <a:solidFill>
                  <a:schemeClr val="accent1"/>
                </a:solidFill>
              </a:defRPr>
            </a:lvl8pPr>
            <a:lvl9pPr marL="4114697" lvl="8" indent="-342891" algn="ctr">
              <a:spcBef>
                <a:spcPts val="1600"/>
              </a:spcBef>
              <a:spcAft>
                <a:spcPts val="1600"/>
              </a:spcAft>
              <a:buClr>
                <a:schemeClr val="accent1"/>
              </a:buClr>
              <a:buSzPts val="1800"/>
              <a:buChar char="■"/>
              <a:defRPr sz="1800">
                <a:solidFill>
                  <a:schemeClr val="accent1"/>
                </a:solidFill>
              </a:defRPr>
            </a:lvl9pPr>
          </a:lstStyle>
          <a:p>
            <a:pPr lvl="0"/>
            <a:r>
              <a:rPr lang="en-US"/>
              <a:t>Click to edit Master text styles</a:t>
            </a:r>
          </a:p>
        </p:txBody>
      </p:sp>
    </p:spTree>
    <p:extLst>
      <p:ext uri="{BB962C8B-B14F-4D97-AF65-F5344CB8AC3E}">
        <p14:creationId xmlns:p14="http://schemas.microsoft.com/office/powerpoint/2010/main" val="1683590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4200035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Bullet Points">
  <p:cSld name="Title + Bullet Points">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a:off x="938501" y="593367"/>
            <a:ext cx="57357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43" name="Google Shape;43;p13"/>
          <p:cNvSpPr txBox="1">
            <a:spLocks noGrp="1"/>
          </p:cNvSpPr>
          <p:nvPr>
            <p:ph type="body" idx="1"/>
          </p:nvPr>
        </p:nvSpPr>
        <p:spPr>
          <a:xfrm>
            <a:off x="938501" y="1661367"/>
            <a:ext cx="7172100" cy="4053200"/>
          </a:xfrm>
          <a:prstGeom prst="rect">
            <a:avLst/>
          </a:prstGeom>
        </p:spPr>
        <p:txBody>
          <a:bodyPr spcFirstLastPara="1" wrap="square" lIns="91425" tIns="91425" rIns="91425" bIns="91425" anchor="t" anchorCtr="0">
            <a:noAutofit/>
          </a:bodyPr>
          <a:lstStyle>
            <a:lvl1pPr marL="457189" lvl="0" indent="-301618" rtl="0">
              <a:spcBef>
                <a:spcPts val="0"/>
              </a:spcBef>
              <a:spcAft>
                <a:spcPts val="0"/>
              </a:spcAft>
              <a:buClr>
                <a:schemeClr val="lt1"/>
              </a:buClr>
              <a:buSzPts val="1150"/>
              <a:buChar char="●"/>
              <a:defRPr sz="1151">
                <a:solidFill>
                  <a:schemeClr val="lt1"/>
                </a:solidFill>
              </a:defRPr>
            </a:lvl1pPr>
            <a:lvl2pPr marL="914377" lvl="1" indent="-301618" rtl="0">
              <a:spcBef>
                <a:spcPts val="1600"/>
              </a:spcBef>
              <a:spcAft>
                <a:spcPts val="0"/>
              </a:spcAft>
              <a:buClr>
                <a:schemeClr val="lt1"/>
              </a:buClr>
              <a:buSzPts val="1150"/>
              <a:buChar char="○"/>
              <a:defRPr sz="1151">
                <a:solidFill>
                  <a:schemeClr val="lt1"/>
                </a:solidFill>
              </a:defRPr>
            </a:lvl2pPr>
            <a:lvl3pPr marL="1371566" lvl="2" indent="-301618" rtl="0">
              <a:spcBef>
                <a:spcPts val="1600"/>
              </a:spcBef>
              <a:spcAft>
                <a:spcPts val="0"/>
              </a:spcAft>
              <a:buClr>
                <a:schemeClr val="lt1"/>
              </a:buClr>
              <a:buSzPts val="1150"/>
              <a:buChar char="■"/>
              <a:defRPr sz="1151">
                <a:solidFill>
                  <a:schemeClr val="lt1"/>
                </a:solidFill>
              </a:defRPr>
            </a:lvl3pPr>
            <a:lvl4pPr marL="1828754" lvl="3" indent="-301618" rtl="0">
              <a:spcBef>
                <a:spcPts val="1600"/>
              </a:spcBef>
              <a:spcAft>
                <a:spcPts val="0"/>
              </a:spcAft>
              <a:buClr>
                <a:schemeClr val="lt1"/>
              </a:buClr>
              <a:buSzPts val="1150"/>
              <a:buChar char="●"/>
              <a:defRPr sz="1151">
                <a:solidFill>
                  <a:schemeClr val="lt1"/>
                </a:solidFill>
              </a:defRPr>
            </a:lvl4pPr>
            <a:lvl5pPr marL="2285943" lvl="4" indent="-301618" rtl="0">
              <a:spcBef>
                <a:spcPts val="1600"/>
              </a:spcBef>
              <a:spcAft>
                <a:spcPts val="0"/>
              </a:spcAft>
              <a:buClr>
                <a:schemeClr val="lt1"/>
              </a:buClr>
              <a:buSzPts val="1150"/>
              <a:buChar char="○"/>
              <a:defRPr sz="1151">
                <a:solidFill>
                  <a:schemeClr val="lt1"/>
                </a:solidFill>
              </a:defRPr>
            </a:lvl5pPr>
            <a:lvl6pPr marL="2743131" lvl="5" indent="-301618" rtl="0">
              <a:spcBef>
                <a:spcPts val="1600"/>
              </a:spcBef>
              <a:spcAft>
                <a:spcPts val="0"/>
              </a:spcAft>
              <a:buClr>
                <a:schemeClr val="lt1"/>
              </a:buClr>
              <a:buSzPts val="1150"/>
              <a:buChar char="■"/>
              <a:defRPr sz="1151">
                <a:solidFill>
                  <a:schemeClr val="lt1"/>
                </a:solidFill>
              </a:defRPr>
            </a:lvl6pPr>
            <a:lvl7pPr marL="3200320" lvl="6" indent="-301618" rtl="0">
              <a:spcBef>
                <a:spcPts val="1600"/>
              </a:spcBef>
              <a:spcAft>
                <a:spcPts val="0"/>
              </a:spcAft>
              <a:buClr>
                <a:schemeClr val="lt1"/>
              </a:buClr>
              <a:buSzPts val="1150"/>
              <a:buChar char="●"/>
              <a:defRPr sz="1151">
                <a:solidFill>
                  <a:schemeClr val="lt1"/>
                </a:solidFill>
              </a:defRPr>
            </a:lvl7pPr>
            <a:lvl8pPr marL="3657509" lvl="7" indent="-301618" rtl="0">
              <a:spcBef>
                <a:spcPts val="1600"/>
              </a:spcBef>
              <a:spcAft>
                <a:spcPts val="0"/>
              </a:spcAft>
              <a:buClr>
                <a:schemeClr val="lt1"/>
              </a:buClr>
              <a:buSzPts val="1150"/>
              <a:buChar char="○"/>
              <a:defRPr sz="1151">
                <a:solidFill>
                  <a:schemeClr val="lt1"/>
                </a:solidFill>
              </a:defRPr>
            </a:lvl8pPr>
            <a:lvl9pPr marL="4114697" lvl="8" indent="-301618" rtl="0">
              <a:spcBef>
                <a:spcPts val="1600"/>
              </a:spcBef>
              <a:spcAft>
                <a:spcPts val="1600"/>
              </a:spcAft>
              <a:buClr>
                <a:schemeClr val="lt1"/>
              </a:buClr>
              <a:buSzPts val="1150"/>
              <a:buChar char="■"/>
              <a:defRPr sz="1151">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63059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3538497" y="34874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46" name="Google Shape;46;p14"/>
          <p:cNvSpPr txBox="1">
            <a:spLocks noGrp="1"/>
          </p:cNvSpPr>
          <p:nvPr>
            <p:ph type="subTitle" idx="1"/>
          </p:nvPr>
        </p:nvSpPr>
        <p:spPr>
          <a:xfrm>
            <a:off x="3538497" y="41974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47" name="Google Shape;47;p14"/>
          <p:cNvSpPr txBox="1">
            <a:spLocks noGrp="1"/>
          </p:cNvSpPr>
          <p:nvPr>
            <p:ph type="title" idx="2"/>
          </p:nvPr>
        </p:nvSpPr>
        <p:spPr>
          <a:xfrm>
            <a:off x="6028553" y="34874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48" name="Google Shape;48;p14"/>
          <p:cNvSpPr txBox="1">
            <a:spLocks noGrp="1"/>
          </p:cNvSpPr>
          <p:nvPr>
            <p:ph type="subTitle" idx="3"/>
          </p:nvPr>
        </p:nvSpPr>
        <p:spPr>
          <a:xfrm>
            <a:off x="6028553" y="41974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49" name="Google Shape;49;p14"/>
          <p:cNvSpPr txBox="1">
            <a:spLocks noGrp="1"/>
          </p:cNvSpPr>
          <p:nvPr>
            <p:ph type="title" idx="4"/>
          </p:nvPr>
        </p:nvSpPr>
        <p:spPr>
          <a:xfrm>
            <a:off x="1048447" y="34874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50" name="Google Shape;50;p14"/>
          <p:cNvSpPr txBox="1">
            <a:spLocks noGrp="1"/>
          </p:cNvSpPr>
          <p:nvPr>
            <p:ph type="subTitle" idx="5"/>
          </p:nvPr>
        </p:nvSpPr>
        <p:spPr>
          <a:xfrm>
            <a:off x="1048447" y="41974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51" name="Google Shape;51;p14"/>
          <p:cNvSpPr txBox="1">
            <a:spLocks noGrp="1"/>
          </p:cNvSpPr>
          <p:nvPr>
            <p:ph type="title" idx="6" hasCustomPrompt="1"/>
          </p:nvPr>
        </p:nvSpPr>
        <p:spPr>
          <a:xfrm>
            <a:off x="1048451" y="2360933"/>
            <a:ext cx="20670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3600"/>
              <a:buNone/>
              <a:defRPr sz="3600">
                <a:solidFill>
                  <a:schemeClr val="lt2"/>
                </a:solidFill>
              </a:defRPr>
            </a:lvl1pPr>
            <a:lvl2pPr lvl="1" algn="ctr" rtl="0">
              <a:spcBef>
                <a:spcPts val="0"/>
              </a:spcBef>
              <a:spcAft>
                <a:spcPts val="0"/>
              </a:spcAft>
              <a:buClr>
                <a:schemeClr val="lt2"/>
              </a:buClr>
              <a:buSzPts val="3600"/>
              <a:buNone/>
              <a:defRPr sz="3600">
                <a:solidFill>
                  <a:schemeClr val="lt2"/>
                </a:solidFill>
              </a:defRPr>
            </a:lvl2pPr>
            <a:lvl3pPr lvl="2" algn="ctr" rtl="0">
              <a:spcBef>
                <a:spcPts val="0"/>
              </a:spcBef>
              <a:spcAft>
                <a:spcPts val="0"/>
              </a:spcAft>
              <a:buClr>
                <a:schemeClr val="lt2"/>
              </a:buClr>
              <a:buSzPts val="3600"/>
              <a:buNone/>
              <a:defRPr sz="3600">
                <a:solidFill>
                  <a:schemeClr val="lt2"/>
                </a:solidFill>
              </a:defRPr>
            </a:lvl3pPr>
            <a:lvl4pPr lvl="3" algn="ctr" rtl="0">
              <a:spcBef>
                <a:spcPts val="0"/>
              </a:spcBef>
              <a:spcAft>
                <a:spcPts val="0"/>
              </a:spcAft>
              <a:buClr>
                <a:schemeClr val="lt2"/>
              </a:buClr>
              <a:buSzPts val="3600"/>
              <a:buNone/>
              <a:defRPr sz="3600">
                <a:solidFill>
                  <a:schemeClr val="lt2"/>
                </a:solidFill>
              </a:defRPr>
            </a:lvl4pPr>
            <a:lvl5pPr lvl="4" algn="ctr" rtl="0">
              <a:spcBef>
                <a:spcPts val="0"/>
              </a:spcBef>
              <a:spcAft>
                <a:spcPts val="0"/>
              </a:spcAft>
              <a:buClr>
                <a:schemeClr val="lt2"/>
              </a:buClr>
              <a:buSzPts val="3600"/>
              <a:buNone/>
              <a:defRPr sz="3600">
                <a:solidFill>
                  <a:schemeClr val="lt2"/>
                </a:solidFill>
              </a:defRPr>
            </a:lvl5pPr>
            <a:lvl6pPr lvl="5" algn="ctr" rtl="0">
              <a:spcBef>
                <a:spcPts val="0"/>
              </a:spcBef>
              <a:spcAft>
                <a:spcPts val="0"/>
              </a:spcAft>
              <a:buClr>
                <a:schemeClr val="lt2"/>
              </a:buClr>
              <a:buSzPts val="3600"/>
              <a:buNone/>
              <a:defRPr sz="3600">
                <a:solidFill>
                  <a:schemeClr val="lt2"/>
                </a:solidFill>
              </a:defRPr>
            </a:lvl6pPr>
            <a:lvl7pPr lvl="6" algn="ctr" rtl="0">
              <a:spcBef>
                <a:spcPts val="0"/>
              </a:spcBef>
              <a:spcAft>
                <a:spcPts val="0"/>
              </a:spcAft>
              <a:buClr>
                <a:schemeClr val="lt2"/>
              </a:buClr>
              <a:buSzPts val="3600"/>
              <a:buNone/>
              <a:defRPr sz="3600">
                <a:solidFill>
                  <a:schemeClr val="lt2"/>
                </a:solidFill>
              </a:defRPr>
            </a:lvl7pPr>
            <a:lvl8pPr lvl="7" algn="ctr" rtl="0">
              <a:spcBef>
                <a:spcPts val="0"/>
              </a:spcBef>
              <a:spcAft>
                <a:spcPts val="0"/>
              </a:spcAft>
              <a:buClr>
                <a:schemeClr val="lt2"/>
              </a:buClr>
              <a:buSzPts val="3600"/>
              <a:buNone/>
              <a:defRPr sz="3600">
                <a:solidFill>
                  <a:schemeClr val="lt2"/>
                </a:solidFill>
              </a:defRPr>
            </a:lvl8pPr>
            <a:lvl9pPr lvl="8" algn="ctr" rtl="0">
              <a:spcBef>
                <a:spcPts val="0"/>
              </a:spcBef>
              <a:spcAft>
                <a:spcPts val="0"/>
              </a:spcAft>
              <a:buClr>
                <a:schemeClr val="lt2"/>
              </a:buClr>
              <a:buSzPts val="3600"/>
              <a:buNone/>
              <a:defRPr sz="3600">
                <a:solidFill>
                  <a:schemeClr val="lt2"/>
                </a:solidFill>
              </a:defRPr>
            </a:lvl9pPr>
          </a:lstStyle>
          <a:p>
            <a:r>
              <a:t>xx%</a:t>
            </a:r>
          </a:p>
        </p:txBody>
      </p:sp>
      <p:sp>
        <p:nvSpPr>
          <p:cNvPr id="52" name="Google Shape;52;p14"/>
          <p:cNvSpPr txBox="1">
            <a:spLocks noGrp="1"/>
          </p:cNvSpPr>
          <p:nvPr>
            <p:ph type="title" idx="7" hasCustomPrompt="1"/>
          </p:nvPr>
        </p:nvSpPr>
        <p:spPr>
          <a:xfrm>
            <a:off x="3538500" y="2360933"/>
            <a:ext cx="20670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3600"/>
              <a:buNone/>
              <a:defRPr sz="3600">
                <a:solidFill>
                  <a:schemeClr val="lt2"/>
                </a:solidFill>
              </a:defRPr>
            </a:lvl1pPr>
            <a:lvl2pPr lvl="1" algn="ctr" rtl="0">
              <a:spcBef>
                <a:spcPts val="0"/>
              </a:spcBef>
              <a:spcAft>
                <a:spcPts val="0"/>
              </a:spcAft>
              <a:buClr>
                <a:schemeClr val="lt2"/>
              </a:buClr>
              <a:buSzPts val="3600"/>
              <a:buNone/>
              <a:defRPr sz="3600">
                <a:solidFill>
                  <a:schemeClr val="lt2"/>
                </a:solidFill>
              </a:defRPr>
            </a:lvl2pPr>
            <a:lvl3pPr lvl="2" algn="ctr" rtl="0">
              <a:spcBef>
                <a:spcPts val="0"/>
              </a:spcBef>
              <a:spcAft>
                <a:spcPts val="0"/>
              </a:spcAft>
              <a:buClr>
                <a:schemeClr val="lt2"/>
              </a:buClr>
              <a:buSzPts val="3600"/>
              <a:buNone/>
              <a:defRPr sz="3600">
                <a:solidFill>
                  <a:schemeClr val="lt2"/>
                </a:solidFill>
              </a:defRPr>
            </a:lvl3pPr>
            <a:lvl4pPr lvl="3" algn="ctr" rtl="0">
              <a:spcBef>
                <a:spcPts val="0"/>
              </a:spcBef>
              <a:spcAft>
                <a:spcPts val="0"/>
              </a:spcAft>
              <a:buClr>
                <a:schemeClr val="lt2"/>
              </a:buClr>
              <a:buSzPts val="3600"/>
              <a:buNone/>
              <a:defRPr sz="3600">
                <a:solidFill>
                  <a:schemeClr val="lt2"/>
                </a:solidFill>
              </a:defRPr>
            </a:lvl4pPr>
            <a:lvl5pPr lvl="4" algn="ctr" rtl="0">
              <a:spcBef>
                <a:spcPts val="0"/>
              </a:spcBef>
              <a:spcAft>
                <a:spcPts val="0"/>
              </a:spcAft>
              <a:buClr>
                <a:schemeClr val="lt2"/>
              </a:buClr>
              <a:buSzPts val="3600"/>
              <a:buNone/>
              <a:defRPr sz="3600">
                <a:solidFill>
                  <a:schemeClr val="lt2"/>
                </a:solidFill>
              </a:defRPr>
            </a:lvl5pPr>
            <a:lvl6pPr lvl="5" algn="ctr" rtl="0">
              <a:spcBef>
                <a:spcPts val="0"/>
              </a:spcBef>
              <a:spcAft>
                <a:spcPts val="0"/>
              </a:spcAft>
              <a:buClr>
                <a:schemeClr val="lt2"/>
              </a:buClr>
              <a:buSzPts val="3600"/>
              <a:buNone/>
              <a:defRPr sz="3600">
                <a:solidFill>
                  <a:schemeClr val="lt2"/>
                </a:solidFill>
              </a:defRPr>
            </a:lvl6pPr>
            <a:lvl7pPr lvl="6" algn="ctr" rtl="0">
              <a:spcBef>
                <a:spcPts val="0"/>
              </a:spcBef>
              <a:spcAft>
                <a:spcPts val="0"/>
              </a:spcAft>
              <a:buClr>
                <a:schemeClr val="lt2"/>
              </a:buClr>
              <a:buSzPts val="3600"/>
              <a:buNone/>
              <a:defRPr sz="3600">
                <a:solidFill>
                  <a:schemeClr val="lt2"/>
                </a:solidFill>
              </a:defRPr>
            </a:lvl7pPr>
            <a:lvl8pPr lvl="7" algn="ctr" rtl="0">
              <a:spcBef>
                <a:spcPts val="0"/>
              </a:spcBef>
              <a:spcAft>
                <a:spcPts val="0"/>
              </a:spcAft>
              <a:buClr>
                <a:schemeClr val="lt2"/>
              </a:buClr>
              <a:buSzPts val="3600"/>
              <a:buNone/>
              <a:defRPr sz="3600">
                <a:solidFill>
                  <a:schemeClr val="lt2"/>
                </a:solidFill>
              </a:defRPr>
            </a:lvl8pPr>
            <a:lvl9pPr lvl="8" algn="ctr" rtl="0">
              <a:spcBef>
                <a:spcPts val="0"/>
              </a:spcBef>
              <a:spcAft>
                <a:spcPts val="0"/>
              </a:spcAft>
              <a:buClr>
                <a:schemeClr val="lt2"/>
              </a:buClr>
              <a:buSzPts val="3600"/>
              <a:buNone/>
              <a:defRPr sz="3600">
                <a:solidFill>
                  <a:schemeClr val="lt2"/>
                </a:solidFill>
              </a:defRPr>
            </a:lvl9pPr>
          </a:lstStyle>
          <a:p>
            <a:r>
              <a:t>xx%</a:t>
            </a:r>
          </a:p>
        </p:txBody>
      </p:sp>
      <p:sp>
        <p:nvSpPr>
          <p:cNvPr id="53" name="Google Shape;53;p14"/>
          <p:cNvSpPr txBox="1">
            <a:spLocks noGrp="1"/>
          </p:cNvSpPr>
          <p:nvPr>
            <p:ph type="title" idx="8" hasCustomPrompt="1"/>
          </p:nvPr>
        </p:nvSpPr>
        <p:spPr>
          <a:xfrm>
            <a:off x="6028551" y="2360933"/>
            <a:ext cx="20670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2"/>
              </a:buClr>
              <a:buSzPts val="3600"/>
              <a:buNone/>
              <a:defRPr sz="3600">
                <a:solidFill>
                  <a:schemeClr val="lt2"/>
                </a:solidFill>
              </a:defRPr>
            </a:lvl1pPr>
            <a:lvl2pPr lvl="1" algn="ctr" rtl="0">
              <a:spcBef>
                <a:spcPts val="0"/>
              </a:spcBef>
              <a:spcAft>
                <a:spcPts val="0"/>
              </a:spcAft>
              <a:buClr>
                <a:schemeClr val="lt2"/>
              </a:buClr>
              <a:buSzPts val="3600"/>
              <a:buNone/>
              <a:defRPr sz="3600">
                <a:solidFill>
                  <a:schemeClr val="lt2"/>
                </a:solidFill>
              </a:defRPr>
            </a:lvl2pPr>
            <a:lvl3pPr lvl="2" algn="ctr" rtl="0">
              <a:spcBef>
                <a:spcPts val="0"/>
              </a:spcBef>
              <a:spcAft>
                <a:spcPts val="0"/>
              </a:spcAft>
              <a:buClr>
                <a:schemeClr val="lt2"/>
              </a:buClr>
              <a:buSzPts val="3600"/>
              <a:buNone/>
              <a:defRPr sz="3600">
                <a:solidFill>
                  <a:schemeClr val="lt2"/>
                </a:solidFill>
              </a:defRPr>
            </a:lvl3pPr>
            <a:lvl4pPr lvl="3" algn="ctr" rtl="0">
              <a:spcBef>
                <a:spcPts val="0"/>
              </a:spcBef>
              <a:spcAft>
                <a:spcPts val="0"/>
              </a:spcAft>
              <a:buClr>
                <a:schemeClr val="lt2"/>
              </a:buClr>
              <a:buSzPts val="3600"/>
              <a:buNone/>
              <a:defRPr sz="3600">
                <a:solidFill>
                  <a:schemeClr val="lt2"/>
                </a:solidFill>
              </a:defRPr>
            </a:lvl4pPr>
            <a:lvl5pPr lvl="4" algn="ctr" rtl="0">
              <a:spcBef>
                <a:spcPts val="0"/>
              </a:spcBef>
              <a:spcAft>
                <a:spcPts val="0"/>
              </a:spcAft>
              <a:buClr>
                <a:schemeClr val="lt2"/>
              </a:buClr>
              <a:buSzPts val="3600"/>
              <a:buNone/>
              <a:defRPr sz="3600">
                <a:solidFill>
                  <a:schemeClr val="lt2"/>
                </a:solidFill>
              </a:defRPr>
            </a:lvl5pPr>
            <a:lvl6pPr lvl="5" algn="ctr" rtl="0">
              <a:spcBef>
                <a:spcPts val="0"/>
              </a:spcBef>
              <a:spcAft>
                <a:spcPts val="0"/>
              </a:spcAft>
              <a:buClr>
                <a:schemeClr val="lt2"/>
              </a:buClr>
              <a:buSzPts val="3600"/>
              <a:buNone/>
              <a:defRPr sz="3600">
                <a:solidFill>
                  <a:schemeClr val="lt2"/>
                </a:solidFill>
              </a:defRPr>
            </a:lvl6pPr>
            <a:lvl7pPr lvl="6" algn="ctr" rtl="0">
              <a:spcBef>
                <a:spcPts val="0"/>
              </a:spcBef>
              <a:spcAft>
                <a:spcPts val="0"/>
              </a:spcAft>
              <a:buClr>
                <a:schemeClr val="lt2"/>
              </a:buClr>
              <a:buSzPts val="3600"/>
              <a:buNone/>
              <a:defRPr sz="3600">
                <a:solidFill>
                  <a:schemeClr val="lt2"/>
                </a:solidFill>
              </a:defRPr>
            </a:lvl7pPr>
            <a:lvl8pPr lvl="7" algn="ctr" rtl="0">
              <a:spcBef>
                <a:spcPts val="0"/>
              </a:spcBef>
              <a:spcAft>
                <a:spcPts val="0"/>
              </a:spcAft>
              <a:buClr>
                <a:schemeClr val="lt2"/>
              </a:buClr>
              <a:buSzPts val="3600"/>
              <a:buNone/>
              <a:defRPr sz="3600">
                <a:solidFill>
                  <a:schemeClr val="lt2"/>
                </a:solidFill>
              </a:defRPr>
            </a:lvl8pPr>
            <a:lvl9pPr lvl="8" algn="ctr" rtl="0">
              <a:spcBef>
                <a:spcPts val="0"/>
              </a:spcBef>
              <a:spcAft>
                <a:spcPts val="0"/>
              </a:spcAft>
              <a:buClr>
                <a:schemeClr val="lt2"/>
              </a:buClr>
              <a:buSzPts val="3600"/>
              <a:buNone/>
              <a:defRPr sz="3600">
                <a:solidFill>
                  <a:schemeClr val="lt2"/>
                </a:solidFill>
              </a:defRPr>
            </a:lvl9pPr>
          </a:lstStyle>
          <a:p>
            <a:r>
              <a:t>xx%</a:t>
            </a:r>
          </a:p>
        </p:txBody>
      </p:sp>
    </p:spTree>
    <p:extLst>
      <p:ext uri="{BB962C8B-B14F-4D97-AF65-F5344CB8AC3E}">
        <p14:creationId xmlns:p14="http://schemas.microsoft.com/office/powerpoint/2010/main" val="4194829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Text">
  <p:cSld name="Big Text">
    <p:bg>
      <p:bgPr>
        <a:blipFill>
          <a:blip r:embed="rId2">
            <a:alphaModFix/>
          </a:blip>
          <a:stretch>
            <a:fillRect/>
          </a:stretch>
        </a:blip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ctrTitle"/>
          </p:nvPr>
        </p:nvSpPr>
        <p:spPr>
          <a:xfrm>
            <a:off x="4285501" y="3777167"/>
            <a:ext cx="3657300" cy="859600"/>
          </a:xfrm>
          <a:prstGeom prst="rect">
            <a:avLst/>
          </a:prstGeom>
          <a:effectLst>
            <a:outerShdw blurRad="57150" dist="19050" dir="5400000" algn="bl" rotWithShape="0">
              <a:srgbClr val="76A5AF">
                <a:alpha val="88000"/>
              </a:srgbClr>
            </a:outerShdw>
          </a:effectLst>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6000" b="1">
                <a:solidFill>
                  <a:schemeClr val="lt1"/>
                </a:solidFill>
              </a:defRPr>
            </a:lvl1pPr>
            <a:lvl2pPr lvl="1" algn="ctr" rtl="0">
              <a:spcBef>
                <a:spcPts val="0"/>
              </a:spcBef>
              <a:spcAft>
                <a:spcPts val="0"/>
              </a:spcAft>
              <a:buClr>
                <a:schemeClr val="lt1"/>
              </a:buClr>
              <a:buSzPts val="3600"/>
              <a:buNone/>
              <a:defRPr sz="3600" b="1">
                <a:solidFill>
                  <a:schemeClr val="lt1"/>
                </a:solidFill>
              </a:defRPr>
            </a:lvl2pPr>
            <a:lvl3pPr lvl="2" algn="ctr" rtl="0">
              <a:spcBef>
                <a:spcPts val="0"/>
              </a:spcBef>
              <a:spcAft>
                <a:spcPts val="0"/>
              </a:spcAft>
              <a:buClr>
                <a:schemeClr val="lt1"/>
              </a:buClr>
              <a:buSzPts val="3600"/>
              <a:buNone/>
              <a:defRPr sz="3600" b="1">
                <a:solidFill>
                  <a:schemeClr val="lt1"/>
                </a:solidFill>
              </a:defRPr>
            </a:lvl3pPr>
            <a:lvl4pPr lvl="3" algn="ctr" rtl="0">
              <a:spcBef>
                <a:spcPts val="0"/>
              </a:spcBef>
              <a:spcAft>
                <a:spcPts val="0"/>
              </a:spcAft>
              <a:buClr>
                <a:schemeClr val="lt1"/>
              </a:buClr>
              <a:buSzPts val="3600"/>
              <a:buNone/>
              <a:defRPr sz="3600" b="1">
                <a:solidFill>
                  <a:schemeClr val="lt1"/>
                </a:solidFill>
              </a:defRPr>
            </a:lvl4pPr>
            <a:lvl5pPr lvl="4" algn="ctr" rtl="0">
              <a:spcBef>
                <a:spcPts val="0"/>
              </a:spcBef>
              <a:spcAft>
                <a:spcPts val="0"/>
              </a:spcAft>
              <a:buClr>
                <a:schemeClr val="lt1"/>
              </a:buClr>
              <a:buSzPts val="3600"/>
              <a:buNone/>
              <a:defRPr sz="3600" b="1">
                <a:solidFill>
                  <a:schemeClr val="lt1"/>
                </a:solidFill>
              </a:defRPr>
            </a:lvl5pPr>
            <a:lvl6pPr lvl="5" algn="ctr" rtl="0">
              <a:spcBef>
                <a:spcPts val="0"/>
              </a:spcBef>
              <a:spcAft>
                <a:spcPts val="0"/>
              </a:spcAft>
              <a:buClr>
                <a:schemeClr val="lt1"/>
              </a:buClr>
              <a:buSzPts val="3600"/>
              <a:buNone/>
              <a:defRPr sz="3600" b="1">
                <a:solidFill>
                  <a:schemeClr val="lt1"/>
                </a:solidFill>
              </a:defRPr>
            </a:lvl6pPr>
            <a:lvl7pPr lvl="6" algn="ctr" rtl="0">
              <a:spcBef>
                <a:spcPts val="0"/>
              </a:spcBef>
              <a:spcAft>
                <a:spcPts val="0"/>
              </a:spcAft>
              <a:buClr>
                <a:schemeClr val="lt1"/>
              </a:buClr>
              <a:buSzPts val="3600"/>
              <a:buNone/>
              <a:defRPr sz="3600" b="1">
                <a:solidFill>
                  <a:schemeClr val="lt1"/>
                </a:solidFill>
              </a:defRPr>
            </a:lvl7pPr>
            <a:lvl8pPr lvl="7" algn="ctr" rtl="0">
              <a:spcBef>
                <a:spcPts val="0"/>
              </a:spcBef>
              <a:spcAft>
                <a:spcPts val="0"/>
              </a:spcAft>
              <a:buClr>
                <a:schemeClr val="lt1"/>
              </a:buClr>
              <a:buSzPts val="3600"/>
              <a:buNone/>
              <a:defRPr sz="3600" b="1">
                <a:solidFill>
                  <a:schemeClr val="lt1"/>
                </a:solidFill>
              </a:defRPr>
            </a:lvl8pPr>
            <a:lvl9pPr lvl="8" algn="ctr" rtl="0">
              <a:spcBef>
                <a:spcPts val="0"/>
              </a:spcBef>
              <a:spcAft>
                <a:spcPts val="0"/>
              </a:spcAft>
              <a:buClr>
                <a:schemeClr val="lt1"/>
              </a:buClr>
              <a:buSzPts val="3600"/>
              <a:buNone/>
              <a:defRPr sz="3600" b="1">
                <a:solidFill>
                  <a:schemeClr val="lt1"/>
                </a:solidFill>
              </a:defRPr>
            </a:lvl9pPr>
          </a:lstStyle>
          <a:p>
            <a:r>
              <a:rPr lang="en-US"/>
              <a:t>Click to edit Master title style</a:t>
            </a:r>
            <a:endParaRPr/>
          </a:p>
        </p:txBody>
      </p:sp>
      <p:sp>
        <p:nvSpPr>
          <p:cNvPr id="56" name="Google Shape;56;p15"/>
          <p:cNvSpPr txBox="1">
            <a:spLocks noGrp="1"/>
          </p:cNvSpPr>
          <p:nvPr>
            <p:ph type="subTitle" idx="1"/>
          </p:nvPr>
        </p:nvSpPr>
        <p:spPr>
          <a:xfrm>
            <a:off x="4144051" y="4733133"/>
            <a:ext cx="3940200" cy="6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3566207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Quot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ctrTitle"/>
          </p:nvPr>
        </p:nvSpPr>
        <p:spPr>
          <a:xfrm>
            <a:off x="1850526" y="1543900"/>
            <a:ext cx="5442900" cy="347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3000"/>
              <a:buNone/>
              <a:defRPr sz="3000" b="1">
                <a:solidFill>
                  <a:schemeClr val="lt1"/>
                </a:solidFill>
              </a:defRPr>
            </a:lvl1pPr>
            <a:lvl2pPr lvl="1" algn="ctr" rtl="0">
              <a:spcBef>
                <a:spcPts val="0"/>
              </a:spcBef>
              <a:spcAft>
                <a:spcPts val="0"/>
              </a:spcAft>
              <a:buClr>
                <a:schemeClr val="lt1"/>
              </a:buClr>
              <a:buSzPts val="3000"/>
              <a:buNone/>
              <a:defRPr sz="3000" b="1">
                <a:solidFill>
                  <a:schemeClr val="lt1"/>
                </a:solidFill>
              </a:defRPr>
            </a:lvl2pPr>
            <a:lvl3pPr lvl="2" algn="ctr" rtl="0">
              <a:spcBef>
                <a:spcPts val="0"/>
              </a:spcBef>
              <a:spcAft>
                <a:spcPts val="0"/>
              </a:spcAft>
              <a:buClr>
                <a:schemeClr val="lt1"/>
              </a:buClr>
              <a:buSzPts val="3000"/>
              <a:buNone/>
              <a:defRPr sz="3000" b="1">
                <a:solidFill>
                  <a:schemeClr val="lt1"/>
                </a:solidFill>
              </a:defRPr>
            </a:lvl3pPr>
            <a:lvl4pPr lvl="3" algn="ctr" rtl="0">
              <a:spcBef>
                <a:spcPts val="0"/>
              </a:spcBef>
              <a:spcAft>
                <a:spcPts val="0"/>
              </a:spcAft>
              <a:buClr>
                <a:schemeClr val="lt1"/>
              </a:buClr>
              <a:buSzPts val="3000"/>
              <a:buNone/>
              <a:defRPr sz="3000" b="1">
                <a:solidFill>
                  <a:schemeClr val="lt1"/>
                </a:solidFill>
              </a:defRPr>
            </a:lvl4pPr>
            <a:lvl5pPr lvl="4" algn="ctr" rtl="0">
              <a:spcBef>
                <a:spcPts val="0"/>
              </a:spcBef>
              <a:spcAft>
                <a:spcPts val="0"/>
              </a:spcAft>
              <a:buClr>
                <a:schemeClr val="lt1"/>
              </a:buClr>
              <a:buSzPts val="3000"/>
              <a:buNone/>
              <a:defRPr sz="3000" b="1">
                <a:solidFill>
                  <a:schemeClr val="lt1"/>
                </a:solidFill>
              </a:defRPr>
            </a:lvl5pPr>
            <a:lvl6pPr lvl="5" algn="ctr" rtl="0">
              <a:spcBef>
                <a:spcPts val="0"/>
              </a:spcBef>
              <a:spcAft>
                <a:spcPts val="0"/>
              </a:spcAft>
              <a:buClr>
                <a:schemeClr val="lt1"/>
              </a:buClr>
              <a:buSzPts val="3000"/>
              <a:buNone/>
              <a:defRPr sz="3000" b="1">
                <a:solidFill>
                  <a:schemeClr val="lt1"/>
                </a:solidFill>
              </a:defRPr>
            </a:lvl6pPr>
            <a:lvl7pPr lvl="6" algn="ctr" rtl="0">
              <a:spcBef>
                <a:spcPts val="0"/>
              </a:spcBef>
              <a:spcAft>
                <a:spcPts val="0"/>
              </a:spcAft>
              <a:buClr>
                <a:schemeClr val="lt1"/>
              </a:buClr>
              <a:buSzPts val="3000"/>
              <a:buNone/>
              <a:defRPr sz="3000" b="1">
                <a:solidFill>
                  <a:schemeClr val="lt1"/>
                </a:solidFill>
              </a:defRPr>
            </a:lvl7pPr>
            <a:lvl8pPr lvl="7" algn="ctr" rtl="0">
              <a:spcBef>
                <a:spcPts val="0"/>
              </a:spcBef>
              <a:spcAft>
                <a:spcPts val="0"/>
              </a:spcAft>
              <a:buClr>
                <a:schemeClr val="lt1"/>
              </a:buClr>
              <a:buSzPts val="3000"/>
              <a:buNone/>
              <a:defRPr sz="3000" b="1">
                <a:solidFill>
                  <a:schemeClr val="lt1"/>
                </a:solidFill>
              </a:defRPr>
            </a:lvl8pPr>
            <a:lvl9pPr lvl="8" algn="ctr" rtl="0">
              <a:spcBef>
                <a:spcPts val="0"/>
              </a:spcBef>
              <a:spcAft>
                <a:spcPts val="0"/>
              </a:spcAft>
              <a:buClr>
                <a:schemeClr val="lt1"/>
              </a:buClr>
              <a:buSzPts val="3000"/>
              <a:buNone/>
              <a:defRPr sz="3000" b="1">
                <a:solidFill>
                  <a:schemeClr val="lt1"/>
                </a:solidFill>
              </a:defRPr>
            </a:lvl9pPr>
          </a:lstStyle>
          <a:p>
            <a:r>
              <a:rPr lang="en-US"/>
              <a:t>Click to edit Master title style</a:t>
            </a:r>
            <a:endParaRPr/>
          </a:p>
        </p:txBody>
      </p:sp>
      <p:sp>
        <p:nvSpPr>
          <p:cNvPr id="59" name="Google Shape;59;p16"/>
          <p:cNvSpPr txBox="1">
            <a:spLocks noGrp="1"/>
          </p:cNvSpPr>
          <p:nvPr>
            <p:ph type="subTitle" idx="1"/>
          </p:nvPr>
        </p:nvSpPr>
        <p:spPr>
          <a:xfrm>
            <a:off x="2481900" y="5260800"/>
            <a:ext cx="4180200" cy="6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accent1"/>
              </a:buClr>
              <a:buSzPts val="1800"/>
              <a:buNone/>
              <a:defRPr sz="1800">
                <a:solidFill>
                  <a:schemeClr val="accent1"/>
                </a:solidFill>
              </a:defRPr>
            </a:lvl2pPr>
            <a:lvl3pPr lvl="2" algn="ctr" rtl="0">
              <a:lnSpc>
                <a:spcPct val="100000"/>
              </a:lnSpc>
              <a:spcBef>
                <a:spcPts val="0"/>
              </a:spcBef>
              <a:spcAft>
                <a:spcPts val="0"/>
              </a:spcAft>
              <a:buClr>
                <a:schemeClr val="accent1"/>
              </a:buClr>
              <a:buSzPts val="1800"/>
              <a:buNone/>
              <a:defRPr sz="1800">
                <a:solidFill>
                  <a:schemeClr val="accent1"/>
                </a:solidFill>
              </a:defRPr>
            </a:lvl3pPr>
            <a:lvl4pPr lvl="3" algn="ctr" rtl="0">
              <a:lnSpc>
                <a:spcPct val="100000"/>
              </a:lnSpc>
              <a:spcBef>
                <a:spcPts val="0"/>
              </a:spcBef>
              <a:spcAft>
                <a:spcPts val="0"/>
              </a:spcAft>
              <a:buClr>
                <a:schemeClr val="accent1"/>
              </a:buClr>
              <a:buSzPts val="1800"/>
              <a:buNone/>
              <a:defRPr sz="1800">
                <a:solidFill>
                  <a:schemeClr val="accent1"/>
                </a:solidFill>
              </a:defRPr>
            </a:lvl4pPr>
            <a:lvl5pPr lvl="4" algn="ctr" rtl="0">
              <a:lnSpc>
                <a:spcPct val="100000"/>
              </a:lnSpc>
              <a:spcBef>
                <a:spcPts val="0"/>
              </a:spcBef>
              <a:spcAft>
                <a:spcPts val="0"/>
              </a:spcAft>
              <a:buClr>
                <a:schemeClr val="accent1"/>
              </a:buClr>
              <a:buSzPts val="1800"/>
              <a:buNone/>
              <a:defRPr sz="1800">
                <a:solidFill>
                  <a:schemeClr val="accent1"/>
                </a:solidFill>
              </a:defRPr>
            </a:lvl5pPr>
            <a:lvl6pPr lvl="5" algn="ctr" rtl="0">
              <a:lnSpc>
                <a:spcPct val="100000"/>
              </a:lnSpc>
              <a:spcBef>
                <a:spcPts val="0"/>
              </a:spcBef>
              <a:spcAft>
                <a:spcPts val="0"/>
              </a:spcAft>
              <a:buClr>
                <a:schemeClr val="accent1"/>
              </a:buClr>
              <a:buSzPts val="1800"/>
              <a:buNone/>
              <a:defRPr sz="1800">
                <a:solidFill>
                  <a:schemeClr val="accent1"/>
                </a:solidFill>
              </a:defRPr>
            </a:lvl6pPr>
            <a:lvl7pPr lvl="6" algn="ctr" rtl="0">
              <a:lnSpc>
                <a:spcPct val="100000"/>
              </a:lnSpc>
              <a:spcBef>
                <a:spcPts val="0"/>
              </a:spcBef>
              <a:spcAft>
                <a:spcPts val="0"/>
              </a:spcAft>
              <a:buClr>
                <a:schemeClr val="accent1"/>
              </a:buClr>
              <a:buSzPts val="1800"/>
              <a:buNone/>
              <a:defRPr sz="1800">
                <a:solidFill>
                  <a:schemeClr val="accent1"/>
                </a:solidFill>
              </a:defRPr>
            </a:lvl7pPr>
            <a:lvl8pPr lvl="7" algn="ctr" rtl="0">
              <a:lnSpc>
                <a:spcPct val="100000"/>
              </a:lnSpc>
              <a:spcBef>
                <a:spcPts val="0"/>
              </a:spcBef>
              <a:spcAft>
                <a:spcPts val="0"/>
              </a:spcAft>
              <a:buClr>
                <a:schemeClr val="accent1"/>
              </a:buClr>
              <a:buSzPts val="1800"/>
              <a:buNone/>
              <a:defRPr sz="1800">
                <a:solidFill>
                  <a:schemeClr val="accent1"/>
                </a:solidFill>
              </a:defRPr>
            </a:lvl8pPr>
            <a:lvl9pPr lvl="8" algn="ctr" rtl="0">
              <a:lnSpc>
                <a:spcPct val="100000"/>
              </a:lnSpc>
              <a:spcBef>
                <a:spcPts val="0"/>
              </a:spcBef>
              <a:spcAft>
                <a:spcPts val="0"/>
              </a:spcAft>
              <a:buClr>
                <a:schemeClr val="accent1"/>
              </a:buClr>
              <a:buSzPts val="1800"/>
              <a:buNone/>
              <a:defRPr sz="1800">
                <a:solidFill>
                  <a:schemeClr val="accent1"/>
                </a:solidFill>
              </a:defRPr>
            </a:lvl9pPr>
          </a:lstStyle>
          <a:p>
            <a:r>
              <a:rPr lang="en-US"/>
              <a:t>Click to edit Master subtitle style</a:t>
            </a:r>
            <a:endParaRPr/>
          </a:p>
        </p:txBody>
      </p:sp>
    </p:spTree>
    <p:extLst>
      <p:ext uri="{BB962C8B-B14F-4D97-AF65-F5344CB8AC3E}">
        <p14:creationId xmlns:p14="http://schemas.microsoft.com/office/powerpoint/2010/main" val="27901196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Two Columns">
  <p:cSld name="Title + Two Columns">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title"/>
          </p:nvPr>
        </p:nvSpPr>
        <p:spPr>
          <a:xfrm>
            <a:off x="1937339" y="3284233"/>
            <a:ext cx="23901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62" name="Google Shape;62;p17"/>
          <p:cNvSpPr txBox="1">
            <a:spLocks noGrp="1"/>
          </p:cNvSpPr>
          <p:nvPr>
            <p:ph type="subTitle" idx="1"/>
          </p:nvPr>
        </p:nvSpPr>
        <p:spPr>
          <a:xfrm>
            <a:off x="1937339" y="4197433"/>
            <a:ext cx="23901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63" name="Google Shape;63;p17"/>
          <p:cNvSpPr txBox="1">
            <a:spLocks noGrp="1"/>
          </p:cNvSpPr>
          <p:nvPr>
            <p:ph type="title" idx="2"/>
          </p:nvPr>
        </p:nvSpPr>
        <p:spPr>
          <a:xfrm>
            <a:off x="4816563" y="3284233"/>
            <a:ext cx="23901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64" name="Google Shape;64;p17"/>
          <p:cNvSpPr txBox="1">
            <a:spLocks noGrp="1"/>
          </p:cNvSpPr>
          <p:nvPr>
            <p:ph type="subTitle" idx="3"/>
          </p:nvPr>
        </p:nvSpPr>
        <p:spPr>
          <a:xfrm>
            <a:off x="4816563" y="4197433"/>
            <a:ext cx="23901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65" name="Google Shape;65;p17"/>
          <p:cNvSpPr txBox="1">
            <a:spLocks noGrp="1"/>
          </p:cNvSpPr>
          <p:nvPr>
            <p:ph type="title" idx="4"/>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42136581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Three Columns ">
  <p:cSld name="Title + Three Columns ">
    <p:bg>
      <p:bgPr>
        <a:blipFill>
          <a:blip r:embed="rId2">
            <a:alphaModFix/>
          </a:blip>
          <a:stretch>
            <a:fillRect/>
          </a:stretch>
        </a:blipFill>
        <a:effectLst/>
      </p:bgPr>
    </p:bg>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3538497" y="36906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68" name="Google Shape;68;p18"/>
          <p:cNvSpPr txBox="1">
            <a:spLocks noGrp="1"/>
          </p:cNvSpPr>
          <p:nvPr>
            <p:ph type="subTitle" idx="1"/>
          </p:nvPr>
        </p:nvSpPr>
        <p:spPr>
          <a:xfrm>
            <a:off x="3538497" y="46038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69" name="Google Shape;69;p18"/>
          <p:cNvSpPr txBox="1">
            <a:spLocks noGrp="1"/>
          </p:cNvSpPr>
          <p:nvPr>
            <p:ph type="title" idx="2"/>
          </p:nvPr>
        </p:nvSpPr>
        <p:spPr>
          <a:xfrm>
            <a:off x="6028553" y="36906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70" name="Google Shape;70;p18"/>
          <p:cNvSpPr txBox="1">
            <a:spLocks noGrp="1"/>
          </p:cNvSpPr>
          <p:nvPr>
            <p:ph type="subTitle" idx="3"/>
          </p:nvPr>
        </p:nvSpPr>
        <p:spPr>
          <a:xfrm>
            <a:off x="6028553" y="46038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71" name="Google Shape;71;p18"/>
          <p:cNvSpPr txBox="1">
            <a:spLocks noGrp="1"/>
          </p:cNvSpPr>
          <p:nvPr>
            <p:ph type="title" idx="4"/>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72" name="Google Shape;72;p18"/>
          <p:cNvSpPr txBox="1">
            <a:spLocks noGrp="1"/>
          </p:cNvSpPr>
          <p:nvPr>
            <p:ph type="title" idx="5"/>
          </p:nvPr>
        </p:nvSpPr>
        <p:spPr>
          <a:xfrm>
            <a:off x="1048447" y="3690633"/>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73" name="Google Shape;73;p18"/>
          <p:cNvSpPr txBox="1">
            <a:spLocks noGrp="1"/>
          </p:cNvSpPr>
          <p:nvPr>
            <p:ph type="subTitle" idx="6"/>
          </p:nvPr>
        </p:nvSpPr>
        <p:spPr>
          <a:xfrm>
            <a:off x="1048447" y="4603833"/>
            <a:ext cx="2067000" cy="164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1945831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text">
  <p:cSld name="1_Big text">
    <p:bg>
      <p:bgPr>
        <a:blipFill>
          <a:blip r:embed="rId2">
            <a:alphaModFix/>
          </a:blip>
          <a:stretch>
            <a:fillRect/>
          </a:stretch>
        </a:blipFill>
        <a:effectLst/>
      </p:bgPr>
    </p:bg>
    <p:spTree>
      <p:nvGrpSpPr>
        <p:cNvPr id="1" name="Shape 74"/>
        <p:cNvGrpSpPr/>
        <p:nvPr/>
      </p:nvGrpSpPr>
      <p:grpSpPr>
        <a:xfrm>
          <a:off x="0" y="0"/>
          <a:ext cx="0" cy="0"/>
          <a:chOff x="0" y="0"/>
          <a:chExt cx="0" cy="0"/>
        </a:xfrm>
      </p:grpSpPr>
      <p:sp>
        <p:nvSpPr>
          <p:cNvPr id="75" name="Google Shape;75;p19"/>
          <p:cNvSpPr txBox="1">
            <a:spLocks noGrp="1"/>
          </p:cNvSpPr>
          <p:nvPr>
            <p:ph type="ctrTitle"/>
          </p:nvPr>
        </p:nvSpPr>
        <p:spPr>
          <a:xfrm>
            <a:off x="1273500" y="1825333"/>
            <a:ext cx="6597000" cy="2813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4500"/>
              <a:buNone/>
              <a:defRPr sz="4500" b="1">
                <a:solidFill>
                  <a:schemeClr val="lt1"/>
                </a:solidFill>
              </a:defRPr>
            </a:lvl1pPr>
            <a:lvl2pPr lvl="1" algn="ctr" rtl="0">
              <a:spcBef>
                <a:spcPts val="0"/>
              </a:spcBef>
              <a:spcAft>
                <a:spcPts val="0"/>
              </a:spcAft>
              <a:buClr>
                <a:schemeClr val="lt1"/>
              </a:buClr>
              <a:buSzPts val="3600"/>
              <a:buNone/>
              <a:defRPr sz="3600" b="1">
                <a:solidFill>
                  <a:schemeClr val="lt1"/>
                </a:solidFill>
              </a:defRPr>
            </a:lvl2pPr>
            <a:lvl3pPr lvl="2" algn="ctr" rtl="0">
              <a:spcBef>
                <a:spcPts val="0"/>
              </a:spcBef>
              <a:spcAft>
                <a:spcPts val="0"/>
              </a:spcAft>
              <a:buClr>
                <a:schemeClr val="lt1"/>
              </a:buClr>
              <a:buSzPts val="3600"/>
              <a:buNone/>
              <a:defRPr sz="3600" b="1">
                <a:solidFill>
                  <a:schemeClr val="lt1"/>
                </a:solidFill>
              </a:defRPr>
            </a:lvl3pPr>
            <a:lvl4pPr lvl="3" algn="ctr" rtl="0">
              <a:spcBef>
                <a:spcPts val="0"/>
              </a:spcBef>
              <a:spcAft>
                <a:spcPts val="0"/>
              </a:spcAft>
              <a:buClr>
                <a:schemeClr val="lt1"/>
              </a:buClr>
              <a:buSzPts val="3600"/>
              <a:buNone/>
              <a:defRPr sz="3600" b="1">
                <a:solidFill>
                  <a:schemeClr val="lt1"/>
                </a:solidFill>
              </a:defRPr>
            </a:lvl4pPr>
            <a:lvl5pPr lvl="4" algn="ctr" rtl="0">
              <a:spcBef>
                <a:spcPts val="0"/>
              </a:spcBef>
              <a:spcAft>
                <a:spcPts val="0"/>
              </a:spcAft>
              <a:buClr>
                <a:schemeClr val="lt1"/>
              </a:buClr>
              <a:buSzPts val="3600"/>
              <a:buNone/>
              <a:defRPr sz="3600" b="1">
                <a:solidFill>
                  <a:schemeClr val="lt1"/>
                </a:solidFill>
              </a:defRPr>
            </a:lvl5pPr>
            <a:lvl6pPr lvl="5" algn="ctr" rtl="0">
              <a:spcBef>
                <a:spcPts val="0"/>
              </a:spcBef>
              <a:spcAft>
                <a:spcPts val="0"/>
              </a:spcAft>
              <a:buClr>
                <a:schemeClr val="lt1"/>
              </a:buClr>
              <a:buSzPts val="3600"/>
              <a:buNone/>
              <a:defRPr sz="3600" b="1">
                <a:solidFill>
                  <a:schemeClr val="lt1"/>
                </a:solidFill>
              </a:defRPr>
            </a:lvl6pPr>
            <a:lvl7pPr lvl="6" algn="ctr" rtl="0">
              <a:spcBef>
                <a:spcPts val="0"/>
              </a:spcBef>
              <a:spcAft>
                <a:spcPts val="0"/>
              </a:spcAft>
              <a:buClr>
                <a:schemeClr val="lt1"/>
              </a:buClr>
              <a:buSzPts val="3600"/>
              <a:buNone/>
              <a:defRPr sz="3600" b="1">
                <a:solidFill>
                  <a:schemeClr val="lt1"/>
                </a:solidFill>
              </a:defRPr>
            </a:lvl7pPr>
            <a:lvl8pPr lvl="7" algn="ctr" rtl="0">
              <a:spcBef>
                <a:spcPts val="0"/>
              </a:spcBef>
              <a:spcAft>
                <a:spcPts val="0"/>
              </a:spcAft>
              <a:buClr>
                <a:schemeClr val="lt1"/>
              </a:buClr>
              <a:buSzPts val="3600"/>
              <a:buNone/>
              <a:defRPr sz="3600" b="1">
                <a:solidFill>
                  <a:schemeClr val="lt1"/>
                </a:solidFill>
              </a:defRPr>
            </a:lvl8pPr>
            <a:lvl9pPr lvl="8" algn="ctr" rtl="0">
              <a:spcBef>
                <a:spcPts val="0"/>
              </a:spcBef>
              <a:spcAft>
                <a:spcPts val="0"/>
              </a:spcAft>
              <a:buClr>
                <a:schemeClr val="lt1"/>
              </a:buClr>
              <a:buSzPts val="3600"/>
              <a:buNone/>
              <a:defRPr sz="3600" b="1">
                <a:solidFill>
                  <a:schemeClr val="lt1"/>
                </a:solidFill>
              </a:defRPr>
            </a:lvl9pPr>
          </a:lstStyle>
          <a:p>
            <a:r>
              <a:rPr lang="en-US"/>
              <a:t>Click to edit Master title style</a:t>
            </a:r>
            <a:endParaRPr/>
          </a:p>
        </p:txBody>
      </p:sp>
      <p:sp>
        <p:nvSpPr>
          <p:cNvPr id="76" name="Google Shape;76;p19"/>
          <p:cNvSpPr txBox="1">
            <a:spLocks noGrp="1"/>
          </p:cNvSpPr>
          <p:nvPr>
            <p:ph type="subTitle" idx="1"/>
          </p:nvPr>
        </p:nvSpPr>
        <p:spPr>
          <a:xfrm>
            <a:off x="2481900" y="3359367"/>
            <a:ext cx="4180200" cy="61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accent1"/>
              </a:buClr>
              <a:buSzPts val="1800"/>
              <a:buNone/>
              <a:defRPr sz="1800">
                <a:solidFill>
                  <a:schemeClr val="accent1"/>
                </a:solidFill>
              </a:defRPr>
            </a:lvl2pPr>
            <a:lvl3pPr lvl="2" algn="ctr" rtl="0">
              <a:lnSpc>
                <a:spcPct val="100000"/>
              </a:lnSpc>
              <a:spcBef>
                <a:spcPts val="0"/>
              </a:spcBef>
              <a:spcAft>
                <a:spcPts val="0"/>
              </a:spcAft>
              <a:buClr>
                <a:schemeClr val="accent1"/>
              </a:buClr>
              <a:buSzPts val="1800"/>
              <a:buNone/>
              <a:defRPr sz="1800">
                <a:solidFill>
                  <a:schemeClr val="accent1"/>
                </a:solidFill>
              </a:defRPr>
            </a:lvl3pPr>
            <a:lvl4pPr lvl="3" algn="ctr" rtl="0">
              <a:lnSpc>
                <a:spcPct val="100000"/>
              </a:lnSpc>
              <a:spcBef>
                <a:spcPts val="0"/>
              </a:spcBef>
              <a:spcAft>
                <a:spcPts val="0"/>
              </a:spcAft>
              <a:buClr>
                <a:schemeClr val="accent1"/>
              </a:buClr>
              <a:buSzPts val="1800"/>
              <a:buNone/>
              <a:defRPr sz="1800">
                <a:solidFill>
                  <a:schemeClr val="accent1"/>
                </a:solidFill>
              </a:defRPr>
            </a:lvl4pPr>
            <a:lvl5pPr lvl="4" algn="ctr" rtl="0">
              <a:lnSpc>
                <a:spcPct val="100000"/>
              </a:lnSpc>
              <a:spcBef>
                <a:spcPts val="0"/>
              </a:spcBef>
              <a:spcAft>
                <a:spcPts val="0"/>
              </a:spcAft>
              <a:buClr>
                <a:schemeClr val="accent1"/>
              </a:buClr>
              <a:buSzPts val="1800"/>
              <a:buNone/>
              <a:defRPr sz="1800">
                <a:solidFill>
                  <a:schemeClr val="accent1"/>
                </a:solidFill>
              </a:defRPr>
            </a:lvl5pPr>
            <a:lvl6pPr lvl="5" algn="ctr" rtl="0">
              <a:lnSpc>
                <a:spcPct val="100000"/>
              </a:lnSpc>
              <a:spcBef>
                <a:spcPts val="0"/>
              </a:spcBef>
              <a:spcAft>
                <a:spcPts val="0"/>
              </a:spcAft>
              <a:buClr>
                <a:schemeClr val="accent1"/>
              </a:buClr>
              <a:buSzPts val="1800"/>
              <a:buNone/>
              <a:defRPr sz="1800">
                <a:solidFill>
                  <a:schemeClr val="accent1"/>
                </a:solidFill>
              </a:defRPr>
            </a:lvl6pPr>
            <a:lvl7pPr lvl="6" algn="ctr" rtl="0">
              <a:lnSpc>
                <a:spcPct val="100000"/>
              </a:lnSpc>
              <a:spcBef>
                <a:spcPts val="0"/>
              </a:spcBef>
              <a:spcAft>
                <a:spcPts val="0"/>
              </a:spcAft>
              <a:buClr>
                <a:schemeClr val="accent1"/>
              </a:buClr>
              <a:buSzPts val="1800"/>
              <a:buNone/>
              <a:defRPr sz="1800">
                <a:solidFill>
                  <a:schemeClr val="accent1"/>
                </a:solidFill>
              </a:defRPr>
            </a:lvl7pPr>
            <a:lvl8pPr lvl="7" algn="ctr" rtl="0">
              <a:lnSpc>
                <a:spcPct val="100000"/>
              </a:lnSpc>
              <a:spcBef>
                <a:spcPts val="0"/>
              </a:spcBef>
              <a:spcAft>
                <a:spcPts val="0"/>
              </a:spcAft>
              <a:buClr>
                <a:schemeClr val="accent1"/>
              </a:buClr>
              <a:buSzPts val="1800"/>
              <a:buNone/>
              <a:defRPr sz="1800">
                <a:solidFill>
                  <a:schemeClr val="accent1"/>
                </a:solidFill>
              </a:defRPr>
            </a:lvl8pPr>
            <a:lvl9pPr lvl="8" algn="ctr" rtl="0">
              <a:lnSpc>
                <a:spcPct val="100000"/>
              </a:lnSpc>
              <a:spcBef>
                <a:spcPts val="0"/>
              </a:spcBef>
              <a:spcAft>
                <a:spcPts val="0"/>
              </a:spcAft>
              <a:buClr>
                <a:schemeClr val="accent1"/>
              </a:buClr>
              <a:buSzPts val="1800"/>
              <a:buNone/>
              <a:defRPr sz="1800">
                <a:solidFill>
                  <a:schemeClr val="accent1"/>
                </a:solidFill>
              </a:defRPr>
            </a:lvl9pPr>
          </a:lstStyle>
          <a:p>
            <a:r>
              <a:rPr lang="en-US"/>
              <a:t>Click to edit Master subtitle style</a:t>
            </a:r>
            <a:endParaRPr/>
          </a:p>
        </p:txBody>
      </p:sp>
    </p:spTree>
    <p:extLst>
      <p:ext uri="{BB962C8B-B14F-4D97-AF65-F5344CB8AC3E}">
        <p14:creationId xmlns:p14="http://schemas.microsoft.com/office/powerpoint/2010/main" val="472386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Design">
  <p:cSld name="Title + Design">
    <p:bg>
      <p:bgPr>
        <a:blipFill>
          <a:blip r:embed="rId2">
            <a:alphaModFix/>
          </a:blip>
          <a:stretch>
            <a:fillRect/>
          </a:stretch>
        </a:blipFill>
        <a:effectLst/>
      </p:bgPr>
    </p:bg>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938500" y="593367"/>
            <a:ext cx="47022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1432081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Design 1">
  <p:cSld name="Title + Design 1">
    <p:bg>
      <p:bgPr>
        <a:blipFill>
          <a:blip r:embed="rId2">
            <a:alphaModFix/>
          </a:blip>
          <a:stretch>
            <a:fillRect/>
          </a:stretch>
        </a:blipFill>
        <a:effectLst/>
      </p:bgPr>
    </p:bg>
    <p:spTree>
      <p:nvGrpSpPr>
        <p:cNvPr id="1" name="Shape 79"/>
        <p:cNvGrpSpPr/>
        <p:nvPr/>
      </p:nvGrpSpPr>
      <p:grpSpPr>
        <a:xfrm>
          <a:off x="0" y="0"/>
          <a:ext cx="0" cy="0"/>
          <a:chOff x="0" y="0"/>
          <a:chExt cx="0" cy="0"/>
        </a:xfrm>
      </p:grpSpPr>
      <p:sp>
        <p:nvSpPr>
          <p:cNvPr id="80" name="Google Shape;80;p21"/>
          <p:cNvSpPr txBox="1">
            <a:spLocks noGrp="1"/>
          </p:cNvSpPr>
          <p:nvPr>
            <p:ph type="title"/>
          </p:nvPr>
        </p:nvSpPr>
        <p:spPr>
          <a:xfrm>
            <a:off x="938500" y="593367"/>
            <a:ext cx="47022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1298299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Design 2">
  <p:cSld name="Title + Design 2">
    <p:bg>
      <p:bgPr>
        <a:blipFill>
          <a:blip r:embed="rId2">
            <a:alphaModFix/>
          </a:blip>
          <a:stretch>
            <a:fillRect/>
          </a:stretch>
        </a:blipFill>
        <a:effectLst/>
      </p:bgPr>
    </p:bg>
    <p:spTree>
      <p:nvGrpSpPr>
        <p:cNvPr id="1" name="Shape 81"/>
        <p:cNvGrpSpPr/>
        <p:nvPr/>
      </p:nvGrpSpPr>
      <p:grpSpPr>
        <a:xfrm>
          <a:off x="0" y="0"/>
          <a:ext cx="0" cy="0"/>
          <a:chOff x="0" y="0"/>
          <a:chExt cx="0" cy="0"/>
        </a:xfrm>
      </p:grpSpPr>
      <p:sp>
        <p:nvSpPr>
          <p:cNvPr id="82" name="Google Shape;82;p22"/>
          <p:cNvSpPr txBox="1">
            <a:spLocks noGrp="1"/>
          </p:cNvSpPr>
          <p:nvPr>
            <p:ph type="title"/>
          </p:nvPr>
        </p:nvSpPr>
        <p:spPr>
          <a:xfrm>
            <a:off x="938500" y="593367"/>
            <a:ext cx="47022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2505084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Design 3">
  <p:cSld name="Title + Design 3">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3"/>
          <p:cNvSpPr txBox="1">
            <a:spLocks noGrp="1"/>
          </p:cNvSpPr>
          <p:nvPr>
            <p:ph type="title"/>
          </p:nvPr>
        </p:nvSpPr>
        <p:spPr>
          <a:xfrm>
            <a:off x="938500" y="593367"/>
            <a:ext cx="47022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21247657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Two Lists">
  <p:cSld name="Title + Two Lists">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24"/>
          <p:cNvSpPr txBox="1">
            <a:spLocks noGrp="1"/>
          </p:cNvSpPr>
          <p:nvPr>
            <p:ph type="title"/>
          </p:nvPr>
        </p:nvSpPr>
        <p:spPr>
          <a:xfrm>
            <a:off x="938501" y="593367"/>
            <a:ext cx="49647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87" name="Google Shape;87;p24"/>
          <p:cNvSpPr txBox="1">
            <a:spLocks noGrp="1"/>
          </p:cNvSpPr>
          <p:nvPr>
            <p:ph type="body" idx="1"/>
          </p:nvPr>
        </p:nvSpPr>
        <p:spPr>
          <a:xfrm>
            <a:off x="1067242" y="3535700"/>
            <a:ext cx="3258900" cy="23940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0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
        <p:nvSpPr>
          <p:cNvPr id="88" name="Google Shape;88;p24"/>
          <p:cNvSpPr txBox="1">
            <a:spLocks noGrp="1"/>
          </p:cNvSpPr>
          <p:nvPr>
            <p:ph type="body" idx="2"/>
          </p:nvPr>
        </p:nvSpPr>
        <p:spPr>
          <a:xfrm>
            <a:off x="4673853" y="3535700"/>
            <a:ext cx="3258900" cy="23940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0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
        <p:nvSpPr>
          <p:cNvPr id="89" name="Google Shape;89;p24"/>
          <p:cNvSpPr txBox="1">
            <a:spLocks noGrp="1"/>
          </p:cNvSpPr>
          <p:nvPr>
            <p:ph type="title" idx="3"/>
          </p:nvPr>
        </p:nvSpPr>
        <p:spPr>
          <a:xfrm>
            <a:off x="1213499" y="2606833"/>
            <a:ext cx="3258900" cy="7312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90" name="Google Shape;90;p24"/>
          <p:cNvSpPr txBox="1">
            <a:spLocks noGrp="1"/>
          </p:cNvSpPr>
          <p:nvPr>
            <p:ph type="title" idx="4"/>
          </p:nvPr>
        </p:nvSpPr>
        <p:spPr>
          <a:xfrm>
            <a:off x="4820099" y="2606833"/>
            <a:ext cx="3258900" cy="7312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1800"/>
              <a:buNone/>
              <a:defRPr sz="18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1496207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Four Columns">
  <p:cSld name="Title + Four Columns">
    <p:bg>
      <p:bgPr>
        <a:blipFill>
          <a:blip r:embed="rId2">
            <a:alphaModFix/>
          </a:blip>
          <a:stretch>
            <a:fillRect/>
          </a:stretch>
        </a:blipFill>
        <a:effectLst/>
      </p:bgPr>
    </p:bg>
    <p:spTree>
      <p:nvGrpSpPr>
        <p:cNvPr id="1" name="Shape 91"/>
        <p:cNvGrpSpPr/>
        <p:nvPr/>
      </p:nvGrpSpPr>
      <p:grpSpPr>
        <a:xfrm>
          <a:off x="0" y="0"/>
          <a:ext cx="0" cy="0"/>
          <a:chOff x="0" y="0"/>
          <a:chExt cx="0" cy="0"/>
        </a:xfrm>
      </p:grpSpPr>
      <p:sp>
        <p:nvSpPr>
          <p:cNvPr id="92" name="Google Shape;92;p25"/>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93" name="Google Shape;93;p25"/>
          <p:cNvSpPr txBox="1">
            <a:spLocks noGrp="1"/>
          </p:cNvSpPr>
          <p:nvPr>
            <p:ph type="title" idx="2"/>
          </p:nvPr>
        </p:nvSpPr>
        <p:spPr>
          <a:xfrm>
            <a:off x="898387" y="4070167"/>
            <a:ext cx="16716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94" name="Google Shape;94;p25"/>
          <p:cNvSpPr txBox="1">
            <a:spLocks noGrp="1"/>
          </p:cNvSpPr>
          <p:nvPr>
            <p:ph type="subTitle" idx="1"/>
          </p:nvPr>
        </p:nvSpPr>
        <p:spPr>
          <a:xfrm>
            <a:off x="898389" y="4745116"/>
            <a:ext cx="1671600" cy="15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95" name="Google Shape;95;p25"/>
          <p:cNvSpPr txBox="1">
            <a:spLocks noGrp="1"/>
          </p:cNvSpPr>
          <p:nvPr>
            <p:ph type="title" idx="3"/>
          </p:nvPr>
        </p:nvSpPr>
        <p:spPr>
          <a:xfrm>
            <a:off x="2790261" y="4070167"/>
            <a:ext cx="16716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96" name="Google Shape;96;p25"/>
          <p:cNvSpPr txBox="1">
            <a:spLocks noGrp="1"/>
          </p:cNvSpPr>
          <p:nvPr>
            <p:ph type="subTitle" idx="4"/>
          </p:nvPr>
        </p:nvSpPr>
        <p:spPr>
          <a:xfrm>
            <a:off x="2790264" y="4745116"/>
            <a:ext cx="1671600" cy="15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97" name="Google Shape;97;p25"/>
          <p:cNvSpPr txBox="1">
            <a:spLocks noGrp="1"/>
          </p:cNvSpPr>
          <p:nvPr>
            <p:ph type="title" idx="5"/>
          </p:nvPr>
        </p:nvSpPr>
        <p:spPr>
          <a:xfrm>
            <a:off x="4682136" y="4070167"/>
            <a:ext cx="16716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98" name="Google Shape;98;p25"/>
          <p:cNvSpPr txBox="1">
            <a:spLocks noGrp="1"/>
          </p:cNvSpPr>
          <p:nvPr>
            <p:ph type="subTitle" idx="6"/>
          </p:nvPr>
        </p:nvSpPr>
        <p:spPr>
          <a:xfrm>
            <a:off x="4682139" y="4745116"/>
            <a:ext cx="1671600" cy="15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99" name="Google Shape;99;p25"/>
          <p:cNvSpPr txBox="1">
            <a:spLocks noGrp="1"/>
          </p:cNvSpPr>
          <p:nvPr>
            <p:ph type="title" idx="7"/>
          </p:nvPr>
        </p:nvSpPr>
        <p:spPr>
          <a:xfrm>
            <a:off x="6574011" y="4070167"/>
            <a:ext cx="16716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00" name="Google Shape;100;p25"/>
          <p:cNvSpPr txBox="1">
            <a:spLocks noGrp="1"/>
          </p:cNvSpPr>
          <p:nvPr>
            <p:ph type="subTitle" idx="8"/>
          </p:nvPr>
        </p:nvSpPr>
        <p:spPr>
          <a:xfrm>
            <a:off x="6574015" y="4745116"/>
            <a:ext cx="1671600" cy="15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38312127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ree Numbers">
  <p:cSld name="Three Numbers">
    <p:bg>
      <p:bgPr>
        <a:blipFill>
          <a:blip r:embed="rId2">
            <a:alphaModFix/>
          </a:blip>
          <a:stretch>
            <a:fillRect/>
          </a:stretch>
        </a:blipFill>
        <a:effectLst/>
      </p:bgPr>
    </p:bg>
    <p:spTree>
      <p:nvGrpSpPr>
        <p:cNvPr id="1" name="Shape 101"/>
        <p:cNvGrpSpPr/>
        <p:nvPr/>
      </p:nvGrpSpPr>
      <p:grpSpPr>
        <a:xfrm>
          <a:off x="0" y="0"/>
          <a:ext cx="0" cy="0"/>
          <a:chOff x="0" y="0"/>
          <a:chExt cx="0" cy="0"/>
        </a:xfrm>
      </p:grpSpPr>
      <p:sp>
        <p:nvSpPr>
          <p:cNvPr id="102" name="Google Shape;102;p26"/>
          <p:cNvSpPr txBox="1">
            <a:spLocks noGrp="1"/>
          </p:cNvSpPr>
          <p:nvPr>
            <p:ph type="title" hasCustomPrompt="1"/>
          </p:nvPr>
        </p:nvSpPr>
        <p:spPr>
          <a:xfrm>
            <a:off x="4996801" y="882457"/>
            <a:ext cx="31593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3" name="Google Shape;103;p26"/>
          <p:cNvSpPr txBox="1">
            <a:spLocks noGrp="1"/>
          </p:cNvSpPr>
          <p:nvPr>
            <p:ph type="subTitle" idx="1"/>
          </p:nvPr>
        </p:nvSpPr>
        <p:spPr>
          <a:xfrm>
            <a:off x="4911001" y="1687800"/>
            <a:ext cx="3330900" cy="55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accent1"/>
              </a:buClr>
              <a:buSzPts val="2100"/>
              <a:buNone/>
              <a:defRPr sz="2100">
                <a:solidFill>
                  <a:schemeClr val="accent1"/>
                </a:solidFill>
              </a:defRPr>
            </a:lvl2pPr>
            <a:lvl3pPr lvl="2" algn="ctr" rtl="0">
              <a:lnSpc>
                <a:spcPct val="100000"/>
              </a:lnSpc>
              <a:spcBef>
                <a:spcPts val="0"/>
              </a:spcBef>
              <a:spcAft>
                <a:spcPts val="0"/>
              </a:spcAft>
              <a:buClr>
                <a:schemeClr val="accent1"/>
              </a:buClr>
              <a:buSzPts val="2100"/>
              <a:buNone/>
              <a:defRPr sz="2100">
                <a:solidFill>
                  <a:schemeClr val="accent1"/>
                </a:solidFill>
              </a:defRPr>
            </a:lvl3pPr>
            <a:lvl4pPr lvl="3" algn="ctr" rtl="0">
              <a:lnSpc>
                <a:spcPct val="100000"/>
              </a:lnSpc>
              <a:spcBef>
                <a:spcPts val="0"/>
              </a:spcBef>
              <a:spcAft>
                <a:spcPts val="0"/>
              </a:spcAft>
              <a:buClr>
                <a:schemeClr val="accent1"/>
              </a:buClr>
              <a:buSzPts val="2100"/>
              <a:buNone/>
              <a:defRPr sz="2100">
                <a:solidFill>
                  <a:schemeClr val="accent1"/>
                </a:solidFill>
              </a:defRPr>
            </a:lvl4pPr>
            <a:lvl5pPr lvl="4" algn="ctr" rtl="0">
              <a:lnSpc>
                <a:spcPct val="100000"/>
              </a:lnSpc>
              <a:spcBef>
                <a:spcPts val="0"/>
              </a:spcBef>
              <a:spcAft>
                <a:spcPts val="0"/>
              </a:spcAft>
              <a:buClr>
                <a:schemeClr val="accent1"/>
              </a:buClr>
              <a:buSzPts val="2100"/>
              <a:buNone/>
              <a:defRPr sz="2100">
                <a:solidFill>
                  <a:schemeClr val="accent1"/>
                </a:solidFill>
              </a:defRPr>
            </a:lvl5pPr>
            <a:lvl6pPr lvl="5" algn="ctr" rtl="0">
              <a:lnSpc>
                <a:spcPct val="100000"/>
              </a:lnSpc>
              <a:spcBef>
                <a:spcPts val="0"/>
              </a:spcBef>
              <a:spcAft>
                <a:spcPts val="0"/>
              </a:spcAft>
              <a:buClr>
                <a:schemeClr val="accent1"/>
              </a:buClr>
              <a:buSzPts val="2100"/>
              <a:buNone/>
              <a:defRPr sz="2100">
                <a:solidFill>
                  <a:schemeClr val="accent1"/>
                </a:solidFill>
              </a:defRPr>
            </a:lvl6pPr>
            <a:lvl7pPr lvl="6" algn="ctr" rtl="0">
              <a:lnSpc>
                <a:spcPct val="100000"/>
              </a:lnSpc>
              <a:spcBef>
                <a:spcPts val="0"/>
              </a:spcBef>
              <a:spcAft>
                <a:spcPts val="0"/>
              </a:spcAft>
              <a:buClr>
                <a:schemeClr val="accent1"/>
              </a:buClr>
              <a:buSzPts val="2100"/>
              <a:buNone/>
              <a:defRPr sz="2100">
                <a:solidFill>
                  <a:schemeClr val="accent1"/>
                </a:solidFill>
              </a:defRPr>
            </a:lvl7pPr>
            <a:lvl8pPr lvl="7" algn="ctr" rtl="0">
              <a:lnSpc>
                <a:spcPct val="100000"/>
              </a:lnSpc>
              <a:spcBef>
                <a:spcPts val="0"/>
              </a:spcBef>
              <a:spcAft>
                <a:spcPts val="0"/>
              </a:spcAft>
              <a:buClr>
                <a:schemeClr val="accent1"/>
              </a:buClr>
              <a:buSzPts val="2100"/>
              <a:buNone/>
              <a:defRPr sz="2100">
                <a:solidFill>
                  <a:schemeClr val="accent1"/>
                </a:solidFill>
              </a:defRPr>
            </a:lvl8pPr>
            <a:lvl9pPr lvl="8" algn="ctr" rtl="0">
              <a:lnSpc>
                <a:spcPct val="100000"/>
              </a:lnSpc>
              <a:spcBef>
                <a:spcPts val="0"/>
              </a:spcBef>
              <a:spcAft>
                <a:spcPts val="0"/>
              </a:spcAft>
              <a:buClr>
                <a:schemeClr val="accent1"/>
              </a:buClr>
              <a:buSzPts val="2100"/>
              <a:buNone/>
              <a:defRPr sz="2100">
                <a:solidFill>
                  <a:schemeClr val="accent1"/>
                </a:solidFill>
              </a:defRPr>
            </a:lvl9pPr>
          </a:lstStyle>
          <a:p>
            <a:r>
              <a:rPr lang="en-US"/>
              <a:t>Click to edit Master subtitle style</a:t>
            </a:r>
            <a:endParaRPr/>
          </a:p>
        </p:txBody>
      </p:sp>
      <p:sp>
        <p:nvSpPr>
          <p:cNvPr id="104" name="Google Shape;104;p26"/>
          <p:cNvSpPr txBox="1">
            <a:spLocks noGrp="1"/>
          </p:cNvSpPr>
          <p:nvPr>
            <p:ph type="title" idx="2" hasCustomPrompt="1"/>
          </p:nvPr>
        </p:nvSpPr>
        <p:spPr>
          <a:xfrm>
            <a:off x="4996801" y="2798924"/>
            <a:ext cx="31593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5" name="Google Shape;105;p26"/>
          <p:cNvSpPr txBox="1">
            <a:spLocks noGrp="1"/>
          </p:cNvSpPr>
          <p:nvPr>
            <p:ph type="subTitle" idx="3"/>
          </p:nvPr>
        </p:nvSpPr>
        <p:spPr>
          <a:xfrm>
            <a:off x="4911001" y="3604267"/>
            <a:ext cx="3330900" cy="55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accent1"/>
              </a:buClr>
              <a:buSzPts val="2100"/>
              <a:buNone/>
              <a:defRPr sz="2100">
                <a:solidFill>
                  <a:schemeClr val="accent1"/>
                </a:solidFill>
              </a:defRPr>
            </a:lvl2pPr>
            <a:lvl3pPr lvl="2" algn="ctr" rtl="0">
              <a:lnSpc>
                <a:spcPct val="100000"/>
              </a:lnSpc>
              <a:spcBef>
                <a:spcPts val="0"/>
              </a:spcBef>
              <a:spcAft>
                <a:spcPts val="0"/>
              </a:spcAft>
              <a:buClr>
                <a:schemeClr val="accent1"/>
              </a:buClr>
              <a:buSzPts val="2100"/>
              <a:buNone/>
              <a:defRPr sz="2100">
                <a:solidFill>
                  <a:schemeClr val="accent1"/>
                </a:solidFill>
              </a:defRPr>
            </a:lvl3pPr>
            <a:lvl4pPr lvl="3" algn="ctr" rtl="0">
              <a:lnSpc>
                <a:spcPct val="100000"/>
              </a:lnSpc>
              <a:spcBef>
                <a:spcPts val="0"/>
              </a:spcBef>
              <a:spcAft>
                <a:spcPts val="0"/>
              </a:spcAft>
              <a:buClr>
                <a:schemeClr val="accent1"/>
              </a:buClr>
              <a:buSzPts val="2100"/>
              <a:buNone/>
              <a:defRPr sz="2100">
                <a:solidFill>
                  <a:schemeClr val="accent1"/>
                </a:solidFill>
              </a:defRPr>
            </a:lvl4pPr>
            <a:lvl5pPr lvl="4" algn="ctr" rtl="0">
              <a:lnSpc>
                <a:spcPct val="100000"/>
              </a:lnSpc>
              <a:spcBef>
                <a:spcPts val="0"/>
              </a:spcBef>
              <a:spcAft>
                <a:spcPts val="0"/>
              </a:spcAft>
              <a:buClr>
                <a:schemeClr val="accent1"/>
              </a:buClr>
              <a:buSzPts val="2100"/>
              <a:buNone/>
              <a:defRPr sz="2100">
                <a:solidFill>
                  <a:schemeClr val="accent1"/>
                </a:solidFill>
              </a:defRPr>
            </a:lvl5pPr>
            <a:lvl6pPr lvl="5" algn="ctr" rtl="0">
              <a:lnSpc>
                <a:spcPct val="100000"/>
              </a:lnSpc>
              <a:spcBef>
                <a:spcPts val="0"/>
              </a:spcBef>
              <a:spcAft>
                <a:spcPts val="0"/>
              </a:spcAft>
              <a:buClr>
                <a:schemeClr val="accent1"/>
              </a:buClr>
              <a:buSzPts val="2100"/>
              <a:buNone/>
              <a:defRPr sz="2100">
                <a:solidFill>
                  <a:schemeClr val="accent1"/>
                </a:solidFill>
              </a:defRPr>
            </a:lvl6pPr>
            <a:lvl7pPr lvl="6" algn="ctr" rtl="0">
              <a:lnSpc>
                <a:spcPct val="100000"/>
              </a:lnSpc>
              <a:spcBef>
                <a:spcPts val="0"/>
              </a:spcBef>
              <a:spcAft>
                <a:spcPts val="0"/>
              </a:spcAft>
              <a:buClr>
                <a:schemeClr val="accent1"/>
              </a:buClr>
              <a:buSzPts val="2100"/>
              <a:buNone/>
              <a:defRPr sz="2100">
                <a:solidFill>
                  <a:schemeClr val="accent1"/>
                </a:solidFill>
              </a:defRPr>
            </a:lvl7pPr>
            <a:lvl8pPr lvl="7" algn="ctr" rtl="0">
              <a:lnSpc>
                <a:spcPct val="100000"/>
              </a:lnSpc>
              <a:spcBef>
                <a:spcPts val="0"/>
              </a:spcBef>
              <a:spcAft>
                <a:spcPts val="0"/>
              </a:spcAft>
              <a:buClr>
                <a:schemeClr val="accent1"/>
              </a:buClr>
              <a:buSzPts val="2100"/>
              <a:buNone/>
              <a:defRPr sz="2100">
                <a:solidFill>
                  <a:schemeClr val="accent1"/>
                </a:solidFill>
              </a:defRPr>
            </a:lvl8pPr>
            <a:lvl9pPr lvl="8" algn="ctr" rtl="0">
              <a:lnSpc>
                <a:spcPct val="100000"/>
              </a:lnSpc>
              <a:spcBef>
                <a:spcPts val="0"/>
              </a:spcBef>
              <a:spcAft>
                <a:spcPts val="0"/>
              </a:spcAft>
              <a:buClr>
                <a:schemeClr val="accent1"/>
              </a:buClr>
              <a:buSzPts val="2100"/>
              <a:buNone/>
              <a:defRPr sz="2100">
                <a:solidFill>
                  <a:schemeClr val="accent1"/>
                </a:solidFill>
              </a:defRPr>
            </a:lvl9pPr>
          </a:lstStyle>
          <a:p>
            <a:r>
              <a:rPr lang="en-US"/>
              <a:t>Click to edit Master subtitle style</a:t>
            </a:r>
            <a:endParaRPr/>
          </a:p>
        </p:txBody>
      </p:sp>
      <p:sp>
        <p:nvSpPr>
          <p:cNvPr id="106" name="Google Shape;106;p26"/>
          <p:cNvSpPr txBox="1">
            <a:spLocks noGrp="1"/>
          </p:cNvSpPr>
          <p:nvPr>
            <p:ph type="title" idx="4" hasCustomPrompt="1"/>
          </p:nvPr>
        </p:nvSpPr>
        <p:spPr>
          <a:xfrm>
            <a:off x="4996801" y="4715391"/>
            <a:ext cx="3159300" cy="96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07" name="Google Shape;107;p26"/>
          <p:cNvSpPr txBox="1">
            <a:spLocks noGrp="1"/>
          </p:cNvSpPr>
          <p:nvPr>
            <p:ph type="subTitle" idx="5"/>
          </p:nvPr>
        </p:nvSpPr>
        <p:spPr>
          <a:xfrm>
            <a:off x="4911001" y="5520733"/>
            <a:ext cx="3330900" cy="55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1400"/>
              <a:buNone/>
              <a:defRPr sz="1400">
                <a:solidFill>
                  <a:schemeClr val="accent1"/>
                </a:solidFill>
              </a:defRPr>
            </a:lvl1pPr>
            <a:lvl2pPr lvl="1" algn="ctr" rtl="0">
              <a:lnSpc>
                <a:spcPct val="100000"/>
              </a:lnSpc>
              <a:spcBef>
                <a:spcPts val="0"/>
              </a:spcBef>
              <a:spcAft>
                <a:spcPts val="0"/>
              </a:spcAft>
              <a:buClr>
                <a:schemeClr val="accent1"/>
              </a:buClr>
              <a:buSzPts val="2100"/>
              <a:buNone/>
              <a:defRPr sz="2100">
                <a:solidFill>
                  <a:schemeClr val="accent1"/>
                </a:solidFill>
              </a:defRPr>
            </a:lvl2pPr>
            <a:lvl3pPr lvl="2" algn="ctr" rtl="0">
              <a:lnSpc>
                <a:spcPct val="100000"/>
              </a:lnSpc>
              <a:spcBef>
                <a:spcPts val="0"/>
              </a:spcBef>
              <a:spcAft>
                <a:spcPts val="0"/>
              </a:spcAft>
              <a:buClr>
                <a:schemeClr val="accent1"/>
              </a:buClr>
              <a:buSzPts val="2100"/>
              <a:buNone/>
              <a:defRPr sz="2100">
                <a:solidFill>
                  <a:schemeClr val="accent1"/>
                </a:solidFill>
              </a:defRPr>
            </a:lvl3pPr>
            <a:lvl4pPr lvl="3" algn="ctr" rtl="0">
              <a:lnSpc>
                <a:spcPct val="100000"/>
              </a:lnSpc>
              <a:spcBef>
                <a:spcPts val="0"/>
              </a:spcBef>
              <a:spcAft>
                <a:spcPts val="0"/>
              </a:spcAft>
              <a:buClr>
                <a:schemeClr val="accent1"/>
              </a:buClr>
              <a:buSzPts val="2100"/>
              <a:buNone/>
              <a:defRPr sz="2100">
                <a:solidFill>
                  <a:schemeClr val="accent1"/>
                </a:solidFill>
              </a:defRPr>
            </a:lvl4pPr>
            <a:lvl5pPr lvl="4" algn="ctr" rtl="0">
              <a:lnSpc>
                <a:spcPct val="100000"/>
              </a:lnSpc>
              <a:spcBef>
                <a:spcPts val="0"/>
              </a:spcBef>
              <a:spcAft>
                <a:spcPts val="0"/>
              </a:spcAft>
              <a:buClr>
                <a:schemeClr val="accent1"/>
              </a:buClr>
              <a:buSzPts val="2100"/>
              <a:buNone/>
              <a:defRPr sz="2100">
                <a:solidFill>
                  <a:schemeClr val="accent1"/>
                </a:solidFill>
              </a:defRPr>
            </a:lvl5pPr>
            <a:lvl6pPr lvl="5" algn="ctr" rtl="0">
              <a:lnSpc>
                <a:spcPct val="100000"/>
              </a:lnSpc>
              <a:spcBef>
                <a:spcPts val="0"/>
              </a:spcBef>
              <a:spcAft>
                <a:spcPts val="0"/>
              </a:spcAft>
              <a:buClr>
                <a:schemeClr val="accent1"/>
              </a:buClr>
              <a:buSzPts val="2100"/>
              <a:buNone/>
              <a:defRPr sz="2100">
                <a:solidFill>
                  <a:schemeClr val="accent1"/>
                </a:solidFill>
              </a:defRPr>
            </a:lvl6pPr>
            <a:lvl7pPr lvl="6" algn="ctr" rtl="0">
              <a:lnSpc>
                <a:spcPct val="100000"/>
              </a:lnSpc>
              <a:spcBef>
                <a:spcPts val="0"/>
              </a:spcBef>
              <a:spcAft>
                <a:spcPts val="0"/>
              </a:spcAft>
              <a:buClr>
                <a:schemeClr val="accent1"/>
              </a:buClr>
              <a:buSzPts val="2100"/>
              <a:buNone/>
              <a:defRPr sz="2100">
                <a:solidFill>
                  <a:schemeClr val="accent1"/>
                </a:solidFill>
              </a:defRPr>
            </a:lvl7pPr>
            <a:lvl8pPr lvl="7" algn="ctr" rtl="0">
              <a:lnSpc>
                <a:spcPct val="100000"/>
              </a:lnSpc>
              <a:spcBef>
                <a:spcPts val="0"/>
              </a:spcBef>
              <a:spcAft>
                <a:spcPts val="0"/>
              </a:spcAft>
              <a:buClr>
                <a:schemeClr val="accent1"/>
              </a:buClr>
              <a:buSzPts val="2100"/>
              <a:buNone/>
              <a:defRPr sz="2100">
                <a:solidFill>
                  <a:schemeClr val="accent1"/>
                </a:solidFill>
              </a:defRPr>
            </a:lvl8pPr>
            <a:lvl9pPr lvl="8" algn="ctr" rtl="0">
              <a:lnSpc>
                <a:spcPct val="100000"/>
              </a:lnSpc>
              <a:spcBef>
                <a:spcPts val="0"/>
              </a:spcBef>
              <a:spcAft>
                <a:spcPts val="0"/>
              </a:spcAft>
              <a:buClr>
                <a:schemeClr val="accent1"/>
              </a:buClr>
              <a:buSzPts val="2100"/>
              <a:buNone/>
              <a:defRPr sz="2100">
                <a:solidFill>
                  <a:schemeClr val="accent1"/>
                </a:solidFill>
              </a:defRPr>
            </a:lvl9pPr>
          </a:lstStyle>
          <a:p>
            <a:r>
              <a:rPr lang="en-US"/>
              <a:t>Click to edit Master subtitle style</a:t>
            </a:r>
            <a:endParaRPr/>
          </a:p>
        </p:txBody>
      </p:sp>
    </p:spTree>
    <p:extLst>
      <p:ext uri="{BB962C8B-B14F-4D97-AF65-F5344CB8AC3E}">
        <p14:creationId xmlns:p14="http://schemas.microsoft.com/office/powerpoint/2010/main" val="3497590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Six Columns  ">
  <p:cSld name="Title + Six Columns  ">
    <p:bg>
      <p:bgPr>
        <a:blipFill>
          <a:blip r:embed="rId2">
            <a:alphaModFix/>
          </a:blip>
          <a:stretch>
            <a:fillRect/>
          </a:stretch>
        </a:blipFill>
        <a:effectLst/>
      </p:bgPr>
    </p:bg>
    <p:spTree>
      <p:nvGrpSpPr>
        <p:cNvPr id="1" name="Shape 108"/>
        <p:cNvGrpSpPr/>
        <p:nvPr/>
      </p:nvGrpSpPr>
      <p:grpSpPr>
        <a:xfrm>
          <a:off x="0" y="0"/>
          <a:ext cx="0" cy="0"/>
          <a:chOff x="0" y="0"/>
          <a:chExt cx="0" cy="0"/>
        </a:xfrm>
      </p:grpSpPr>
      <p:sp>
        <p:nvSpPr>
          <p:cNvPr id="109" name="Google Shape;109;p27"/>
          <p:cNvSpPr txBox="1">
            <a:spLocks noGrp="1"/>
          </p:cNvSpPr>
          <p:nvPr>
            <p:ph type="title"/>
          </p:nvPr>
        </p:nvSpPr>
        <p:spPr>
          <a:xfrm>
            <a:off x="3538497" y="2424721"/>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10" name="Google Shape;110;p27"/>
          <p:cNvSpPr txBox="1">
            <a:spLocks noGrp="1"/>
          </p:cNvSpPr>
          <p:nvPr>
            <p:ph type="subTitle" idx="1"/>
          </p:nvPr>
        </p:nvSpPr>
        <p:spPr>
          <a:xfrm>
            <a:off x="3538499" y="3099687"/>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111" name="Google Shape;111;p27"/>
          <p:cNvSpPr txBox="1">
            <a:spLocks noGrp="1"/>
          </p:cNvSpPr>
          <p:nvPr>
            <p:ph type="title" idx="2"/>
          </p:nvPr>
        </p:nvSpPr>
        <p:spPr>
          <a:xfrm>
            <a:off x="6028553" y="2424721"/>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12" name="Google Shape;112;p27"/>
          <p:cNvSpPr txBox="1">
            <a:spLocks noGrp="1"/>
          </p:cNvSpPr>
          <p:nvPr>
            <p:ph type="subTitle" idx="3"/>
          </p:nvPr>
        </p:nvSpPr>
        <p:spPr>
          <a:xfrm>
            <a:off x="6028552" y="3099687"/>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113" name="Google Shape;113;p27"/>
          <p:cNvSpPr txBox="1">
            <a:spLocks noGrp="1"/>
          </p:cNvSpPr>
          <p:nvPr>
            <p:ph type="title" idx="4"/>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14" name="Google Shape;114;p27"/>
          <p:cNvSpPr txBox="1">
            <a:spLocks noGrp="1"/>
          </p:cNvSpPr>
          <p:nvPr>
            <p:ph type="title" idx="5"/>
          </p:nvPr>
        </p:nvSpPr>
        <p:spPr>
          <a:xfrm>
            <a:off x="1048447" y="2424721"/>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15" name="Google Shape;115;p27"/>
          <p:cNvSpPr txBox="1">
            <a:spLocks noGrp="1"/>
          </p:cNvSpPr>
          <p:nvPr>
            <p:ph type="subTitle" idx="6"/>
          </p:nvPr>
        </p:nvSpPr>
        <p:spPr>
          <a:xfrm>
            <a:off x="1048451" y="3099687"/>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116" name="Google Shape;116;p27"/>
          <p:cNvSpPr txBox="1">
            <a:spLocks noGrp="1"/>
          </p:cNvSpPr>
          <p:nvPr>
            <p:ph type="title" idx="7"/>
          </p:nvPr>
        </p:nvSpPr>
        <p:spPr>
          <a:xfrm>
            <a:off x="3538497" y="4433380"/>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17" name="Google Shape;117;p27"/>
          <p:cNvSpPr txBox="1">
            <a:spLocks noGrp="1"/>
          </p:cNvSpPr>
          <p:nvPr>
            <p:ph type="subTitle" idx="8"/>
          </p:nvPr>
        </p:nvSpPr>
        <p:spPr>
          <a:xfrm>
            <a:off x="3538499" y="5108345"/>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118" name="Google Shape;118;p27"/>
          <p:cNvSpPr txBox="1">
            <a:spLocks noGrp="1"/>
          </p:cNvSpPr>
          <p:nvPr>
            <p:ph type="title" idx="9"/>
          </p:nvPr>
        </p:nvSpPr>
        <p:spPr>
          <a:xfrm>
            <a:off x="6028553" y="4433380"/>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19" name="Google Shape;119;p27"/>
          <p:cNvSpPr txBox="1">
            <a:spLocks noGrp="1"/>
          </p:cNvSpPr>
          <p:nvPr>
            <p:ph type="subTitle" idx="13"/>
          </p:nvPr>
        </p:nvSpPr>
        <p:spPr>
          <a:xfrm>
            <a:off x="6028552" y="5108345"/>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
        <p:nvSpPr>
          <p:cNvPr id="120" name="Google Shape;120;p27"/>
          <p:cNvSpPr txBox="1">
            <a:spLocks noGrp="1"/>
          </p:cNvSpPr>
          <p:nvPr>
            <p:ph type="title" idx="14"/>
          </p:nvPr>
        </p:nvSpPr>
        <p:spPr>
          <a:xfrm>
            <a:off x="1048447" y="4433380"/>
            <a:ext cx="2067000" cy="731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1800"/>
              <a:buNone/>
              <a:defRPr sz="1800">
                <a:solidFill>
                  <a:schemeClr val="lt1"/>
                </a:solidFill>
              </a:defRPr>
            </a:lvl1pPr>
            <a:lvl2pPr lvl="1" algn="ctr" rtl="0">
              <a:spcBef>
                <a:spcPts val="0"/>
              </a:spcBef>
              <a:spcAft>
                <a:spcPts val="0"/>
              </a:spcAft>
              <a:buClr>
                <a:schemeClr val="lt1"/>
              </a:buClr>
              <a:buSzPts val="4200"/>
              <a:buNone/>
              <a:defRPr sz="4200">
                <a:solidFill>
                  <a:schemeClr val="lt1"/>
                </a:solidFill>
              </a:defRPr>
            </a:lvl2pPr>
            <a:lvl3pPr lvl="2" algn="ctr" rtl="0">
              <a:spcBef>
                <a:spcPts val="0"/>
              </a:spcBef>
              <a:spcAft>
                <a:spcPts val="0"/>
              </a:spcAft>
              <a:buClr>
                <a:schemeClr val="lt1"/>
              </a:buClr>
              <a:buSzPts val="4200"/>
              <a:buNone/>
              <a:defRPr sz="4200">
                <a:solidFill>
                  <a:schemeClr val="lt1"/>
                </a:solidFill>
              </a:defRPr>
            </a:lvl3pPr>
            <a:lvl4pPr lvl="3" algn="ctr" rtl="0">
              <a:spcBef>
                <a:spcPts val="0"/>
              </a:spcBef>
              <a:spcAft>
                <a:spcPts val="0"/>
              </a:spcAft>
              <a:buClr>
                <a:schemeClr val="lt1"/>
              </a:buClr>
              <a:buSzPts val="4200"/>
              <a:buNone/>
              <a:defRPr sz="4200">
                <a:solidFill>
                  <a:schemeClr val="lt1"/>
                </a:solidFill>
              </a:defRPr>
            </a:lvl4pPr>
            <a:lvl5pPr lvl="4" algn="ctr" rtl="0">
              <a:spcBef>
                <a:spcPts val="0"/>
              </a:spcBef>
              <a:spcAft>
                <a:spcPts val="0"/>
              </a:spcAft>
              <a:buClr>
                <a:schemeClr val="lt1"/>
              </a:buClr>
              <a:buSzPts val="4200"/>
              <a:buNone/>
              <a:defRPr sz="4200">
                <a:solidFill>
                  <a:schemeClr val="lt1"/>
                </a:solidFill>
              </a:defRPr>
            </a:lvl5pPr>
            <a:lvl6pPr lvl="5" algn="ctr" rtl="0">
              <a:spcBef>
                <a:spcPts val="0"/>
              </a:spcBef>
              <a:spcAft>
                <a:spcPts val="0"/>
              </a:spcAft>
              <a:buClr>
                <a:schemeClr val="lt1"/>
              </a:buClr>
              <a:buSzPts val="4200"/>
              <a:buNone/>
              <a:defRPr sz="4200">
                <a:solidFill>
                  <a:schemeClr val="lt1"/>
                </a:solidFill>
              </a:defRPr>
            </a:lvl6pPr>
            <a:lvl7pPr lvl="6" algn="ctr" rtl="0">
              <a:spcBef>
                <a:spcPts val="0"/>
              </a:spcBef>
              <a:spcAft>
                <a:spcPts val="0"/>
              </a:spcAft>
              <a:buClr>
                <a:schemeClr val="lt1"/>
              </a:buClr>
              <a:buSzPts val="4200"/>
              <a:buNone/>
              <a:defRPr sz="4200">
                <a:solidFill>
                  <a:schemeClr val="lt1"/>
                </a:solidFill>
              </a:defRPr>
            </a:lvl7pPr>
            <a:lvl8pPr lvl="7" algn="ctr" rtl="0">
              <a:spcBef>
                <a:spcPts val="0"/>
              </a:spcBef>
              <a:spcAft>
                <a:spcPts val="0"/>
              </a:spcAft>
              <a:buClr>
                <a:schemeClr val="lt1"/>
              </a:buClr>
              <a:buSzPts val="4200"/>
              <a:buNone/>
              <a:defRPr sz="4200">
                <a:solidFill>
                  <a:schemeClr val="lt1"/>
                </a:solidFill>
              </a:defRPr>
            </a:lvl8pPr>
            <a:lvl9pPr lvl="8" algn="ct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21" name="Google Shape;121;p27"/>
          <p:cNvSpPr txBox="1">
            <a:spLocks noGrp="1"/>
          </p:cNvSpPr>
          <p:nvPr>
            <p:ph type="subTitle" idx="15"/>
          </p:nvPr>
        </p:nvSpPr>
        <p:spPr>
          <a:xfrm>
            <a:off x="1048451" y="5108345"/>
            <a:ext cx="2067000" cy="8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2100"/>
              <a:buNone/>
              <a:defRPr sz="2100">
                <a:solidFill>
                  <a:schemeClr val="lt1"/>
                </a:solidFill>
              </a:defRPr>
            </a:lvl2pPr>
            <a:lvl3pPr lvl="2" algn="ctr" rtl="0">
              <a:lnSpc>
                <a:spcPct val="100000"/>
              </a:lnSpc>
              <a:spcBef>
                <a:spcPts val="0"/>
              </a:spcBef>
              <a:spcAft>
                <a:spcPts val="0"/>
              </a:spcAft>
              <a:buClr>
                <a:schemeClr val="lt1"/>
              </a:buClr>
              <a:buSzPts val="2100"/>
              <a:buNone/>
              <a:defRPr sz="2100">
                <a:solidFill>
                  <a:schemeClr val="lt1"/>
                </a:solidFill>
              </a:defRPr>
            </a:lvl3pPr>
            <a:lvl4pPr lvl="3" algn="ctr" rtl="0">
              <a:lnSpc>
                <a:spcPct val="100000"/>
              </a:lnSpc>
              <a:spcBef>
                <a:spcPts val="0"/>
              </a:spcBef>
              <a:spcAft>
                <a:spcPts val="0"/>
              </a:spcAft>
              <a:buClr>
                <a:schemeClr val="lt1"/>
              </a:buClr>
              <a:buSzPts val="2100"/>
              <a:buNone/>
              <a:defRPr sz="2100">
                <a:solidFill>
                  <a:schemeClr val="lt1"/>
                </a:solidFill>
              </a:defRPr>
            </a:lvl4pPr>
            <a:lvl5pPr lvl="4" algn="ctr" rtl="0">
              <a:lnSpc>
                <a:spcPct val="100000"/>
              </a:lnSpc>
              <a:spcBef>
                <a:spcPts val="0"/>
              </a:spcBef>
              <a:spcAft>
                <a:spcPts val="0"/>
              </a:spcAft>
              <a:buClr>
                <a:schemeClr val="lt1"/>
              </a:buClr>
              <a:buSzPts val="2100"/>
              <a:buNone/>
              <a:defRPr sz="2100">
                <a:solidFill>
                  <a:schemeClr val="lt1"/>
                </a:solidFill>
              </a:defRPr>
            </a:lvl5pPr>
            <a:lvl6pPr lvl="5" algn="ctr" rtl="0">
              <a:lnSpc>
                <a:spcPct val="100000"/>
              </a:lnSpc>
              <a:spcBef>
                <a:spcPts val="0"/>
              </a:spcBef>
              <a:spcAft>
                <a:spcPts val="0"/>
              </a:spcAft>
              <a:buClr>
                <a:schemeClr val="lt1"/>
              </a:buClr>
              <a:buSzPts val="2100"/>
              <a:buNone/>
              <a:defRPr sz="2100">
                <a:solidFill>
                  <a:schemeClr val="lt1"/>
                </a:solidFill>
              </a:defRPr>
            </a:lvl6pPr>
            <a:lvl7pPr lvl="6" algn="ctr" rtl="0">
              <a:lnSpc>
                <a:spcPct val="100000"/>
              </a:lnSpc>
              <a:spcBef>
                <a:spcPts val="0"/>
              </a:spcBef>
              <a:spcAft>
                <a:spcPts val="0"/>
              </a:spcAft>
              <a:buClr>
                <a:schemeClr val="lt1"/>
              </a:buClr>
              <a:buSzPts val="2100"/>
              <a:buNone/>
              <a:defRPr sz="2100">
                <a:solidFill>
                  <a:schemeClr val="lt1"/>
                </a:solidFill>
              </a:defRPr>
            </a:lvl7pPr>
            <a:lvl8pPr lvl="7" algn="ctr" rtl="0">
              <a:lnSpc>
                <a:spcPct val="100000"/>
              </a:lnSpc>
              <a:spcBef>
                <a:spcPts val="0"/>
              </a:spcBef>
              <a:spcAft>
                <a:spcPts val="0"/>
              </a:spcAft>
              <a:buClr>
                <a:schemeClr val="lt1"/>
              </a:buClr>
              <a:buSzPts val="2100"/>
              <a:buNone/>
              <a:defRPr sz="2100">
                <a:solidFill>
                  <a:schemeClr val="lt1"/>
                </a:solidFill>
              </a:defRPr>
            </a:lvl8pPr>
            <a:lvl9pPr lvl="8" algn="ctr" rtl="0">
              <a:lnSpc>
                <a:spcPct val="100000"/>
              </a:lnSpc>
              <a:spcBef>
                <a:spcPts val="0"/>
              </a:spcBef>
              <a:spcAft>
                <a:spcPts val="0"/>
              </a:spcAft>
              <a:buClr>
                <a:schemeClr val="lt1"/>
              </a:buClr>
              <a:buSzPts val="2100"/>
              <a:buNone/>
              <a:defRPr sz="21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41257015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bg>
      <p:bgPr>
        <a:blipFill>
          <a:blip r:embed="rId2">
            <a:alphaModFix/>
          </a:blip>
          <a:stretch>
            <a:fillRect/>
          </a:stretch>
        </a:blipFill>
        <a:effectLst/>
      </p:bgPr>
    </p:bg>
    <p:spTree>
      <p:nvGrpSpPr>
        <p:cNvPr id="1" name="Shape 122"/>
        <p:cNvGrpSpPr/>
        <p:nvPr/>
      </p:nvGrpSpPr>
      <p:grpSpPr>
        <a:xfrm>
          <a:off x="0" y="0"/>
          <a:ext cx="0" cy="0"/>
          <a:chOff x="0" y="0"/>
          <a:chExt cx="0" cy="0"/>
        </a:xfrm>
      </p:grpSpPr>
      <p:sp>
        <p:nvSpPr>
          <p:cNvPr id="123" name="Google Shape;123;p28"/>
          <p:cNvSpPr txBox="1">
            <a:spLocks noGrp="1"/>
          </p:cNvSpPr>
          <p:nvPr>
            <p:ph type="title"/>
          </p:nvPr>
        </p:nvSpPr>
        <p:spPr>
          <a:xfrm>
            <a:off x="938500" y="593367"/>
            <a:ext cx="50436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24" name="Google Shape;124;p28"/>
          <p:cNvSpPr txBox="1">
            <a:spLocks noGrp="1"/>
          </p:cNvSpPr>
          <p:nvPr>
            <p:ph type="title" idx="2"/>
          </p:nvPr>
        </p:nvSpPr>
        <p:spPr>
          <a:xfrm>
            <a:off x="1338239" y="3146433"/>
            <a:ext cx="2727600" cy="500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400"/>
              <a:buNone/>
              <a:defRPr sz="1400">
                <a:solidFill>
                  <a:schemeClr val="lt1"/>
                </a:solidFill>
              </a:defRPr>
            </a:lvl1pPr>
            <a:lvl2pPr lvl="1" algn="r" rtl="0">
              <a:spcBef>
                <a:spcPts val="0"/>
              </a:spcBef>
              <a:spcAft>
                <a:spcPts val="0"/>
              </a:spcAft>
              <a:buClr>
                <a:schemeClr val="lt1"/>
              </a:buClr>
              <a:buSzPts val="4200"/>
              <a:buNone/>
              <a:defRPr sz="4200">
                <a:solidFill>
                  <a:schemeClr val="lt1"/>
                </a:solidFill>
              </a:defRPr>
            </a:lvl2pPr>
            <a:lvl3pPr lvl="2" algn="r" rtl="0">
              <a:spcBef>
                <a:spcPts val="0"/>
              </a:spcBef>
              <a:spcAft>
                <a:spcPts val="0"/>
              </a:spcAft>
              <a:buClr>
                <a:schemeClr val="lt1"/>
              </a:buClr>
              <a:buSzPts val="4200"/>
              <a:buNone/>
              <a:defRPr sz="4200">
                <a:solidFill>
                  <a:schemeClr val="lt1"/>
                </a:solidFill>
              </a:defRPr>
            </a:lvl3pPr>
            <a:lvl4pPr lvl="3" algn="r" rtl="0">
              <a:spcBef>
                <a:spcPts val="0"/>
              </a:spcBef>
              <a:spcAft>
                <a:spcPts val="0"/>
              </a:spcAft>
              <a:buClr>
                <a:schemeClr val="lt1"/>
              </a:buClr>
              <a:buSzPts val="4200"/>
              <a:buNone/>
              <a:defRPr sz="4200">
                <a:solidFill>
                  <a:schemeClr val="lt1"/>
                </a:solidFill>
              </a:defRPr>
            </a:lvl4pPr>
            <a:lvl5pPr lvl="4" algn="r" rtl="0">
              <a:spcBef>
                <a:spcPts val="0"/>
              </a:spcBef>
              <a:spcAft>
                <a:spcPts val="0"/>
              </a:spcAft>
              <a:buClr>
                <a:schemeClr val="lt1"/>
              </a:buClr>
              <a:buSzPts val="4200"/>
              <a:buNone/>
              <a:defRPr sz="4200">
                <a:solidFill>
                  <a:schemeClr val="lt1"/>
                </a:solidFill>
              </a:defRPr>
            </a:lvl5pPr>
            <a:lvl6pPr lvl="5" algn="r" rtl="0">
              <a:spcBef>
                <a:spcPts val="0"/>
              </a:spcBef>
              <a:spcAft>
                <a:spcPts val="0"/>
              </a:spcAft>
              <a:buClr>
                <a:schemeClr val="lt1"/>
              </a:buClr>
              <a:buSzPts val="4200"/>
              <a:buNone/>
              <a:defRPr sz="4200">
                <a:solidFill>
                  <a:schemeClr val="lt1"/>
                </a:solidFill>
              </a:defRPr>
            </a:lvl6pPr>
            <a:lvl7pPr lvl="6" algn="r" rtl="0">
              <a:spcBef>
                <a:spcPts val="0"/>
              </a:spcBef>
              <a:spcAft>
                <a:spcPts val="0"/>
              </a:spcAft>
              <a:buClr>
                <a:schemeClr val="lt1"/>
              </a:buClr>
              <a:buSzPts val="4200"/>
              <a:buNone/>
              <a:defRPr sz="4200">
                <a:solidFill>
                  <a:schemeClr val="lt1"/>
                </a:solidFill>
              </a:defRPr>
            </a:lvl7pPr>
            <a:lvl8pPr lvl="7" algn="r" rtl="0">
              <a:spcBef>
                <a:spcPts val="0"/>
              </a:spcBef>
              <a:spcAft>
                <a:spcPts val="0"/>
              </a:spcAft>
              <a:buClr>
                <a:schemeClr val="lt1"/>
              </a:buClr>
              <a:buSzPts val="4200"/>
              <a:buNone/>
              <a:defRPr sz="4200">
                <a:solidFill>
                  <a:schemeClr val="lt1"/>
                </a:solidFill>
              </a:defRPr>
            </a:lvl8pPr>
            <a:lvl9pPr lvl="8" algn="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25" name="Google Shape;125;p28"/>
          <p:cNvSpPr txBox="1">
            <a:spLocks noGrp="1"/>
          </p:cNvSpPr>
          <p:nvPr>
            <p:ph type="subTitle" idx="1"/>
          </p:nvPr>
        </p:nvSpPr>
        <p:spPr>
          <a:xfrm>
            <a:off x="1338239" y="2284068"/>
            <a:ext cx="2727600" cy="80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600"/>
              <a:buNone/>
              <a:defRPr sz="1600">
                <a:solidFill>
                  <a:schemeClr val="lt1"/>
                </a:solidFill>
              </a:defRPr>
            </a:lvl1pPr>
            <a:lvl2pPr lvl="1" algn="r" rtl="0">
              <a:lnSpc>
                <a:spcPct val="100000"/>
              </a:lnSpc>
              <a:spcBef>
                <a:spcPts val="0"/>
              </a:spcBef>
              <a:spcAft>
                <a:spcPts val="0"/>
              </a:spcAft>
              <a:buClr>
                <a:schemeClr val="lt1"/>
              </a:buClr>
              <a:buSzPts val="1600"/>
              <a:buNone/>
              <a:defRPr sz="1600">
                <a:solidFill>
                  <a:schemeClr val="lt1"/>
                </a:solidFill>
              </a:defRPr>
            </a:lvl2pPr>
            <a:lvl3pPr lvl="2" algn="r" rtl="0">
              <a:lnSpc>
                <a:spcPct val="100000"/>
              </a:lnSpc>
              <a:spcBef>
                <a:spcPts val="0"/>
              </a:spcBef>
              <a:spcAft>
                <a:spcPts val="0"/>
              </a:spcAft>
              <a:buClr>
                <a:schemeClr val="lt1"/>
              </a:buClr>
              <a:buSzPts val="1600"/>
              <a:buNone/>
              <a:defRPr sz="1600">
                <a:solidFill>
                  <a:schemeClr val="lt1"/>
                </a:solidFill>
              </a:defRPr>
            </a:lvl3pPr>
            <a:lvl4pPr lvl="3" algn="r" rtl="0">
              <a:lnSpc>
                <a:spcPct val="100000"/>
              </a:lnSpc>
              <a:spcBef>
                <a:spcPts val="0"/>
              </a:spcBef>
              <a:spcAft>
                <a:spcPts val="0"/>
              </a:spcAft>
              <a:buClr>
                <a:schemeClr val="lt1"/>
              </a:buClr>
              <a:buSzPts val="1600"/>
              <a:buNone/>
              <a:defRPr sz="1600">
                <a:solidFill>
                  <a:schemeClr val="lt1"/>
                </a:solidFill>
              </a:defRPr>
            </a:lvl4pPr>
            <a:lvl5pPr lvl="4" algn="r" rtl="0">
              <a:lnSpc>
                <a:spcPct val="100000"/>
              </a:lnSpc>
              <a:spcBef>
                <a:spcPts val="0"/>
              </a:spcBef>
              <a:spcAft>
                <a:spcPts val="0"/>
              </a:spcAft>
              <a:buClr>
                <a:schemeClr val="lt1"/>
              </a:buClr>
              <a:buSzPts val="1600"/>
              <a:buNone/>
              <a:defRPr sz="1600">
                <a:solidFill>
                  <a:schemeClr val="lt1"/>
                </a:solidFill>
              </a:defRPr>
            </a:lvl5pPr>
            <a:lvl6pPr lvl="5" algn="r" rtl="0">
              <a:lnSpc>
                <a:spcPct val="100000"/>
              </a:lnSpc>
              <a:spcBef>
                <a:spcPts val="0"/>
              </a:spcBef>
              <a:spcAft>
                <a:spcPts val="0"/>
              </a:spcAft>
              <a:buClr>
                <a:schemeClr val="lt1"/>
              </a:buClr>
              <a:buSzPts val="1600"/>
              <a:buNone/>
              <a:defRPr sz="1600">
                <a:solidFill>
                  <a:schemeClr val="lt1"/>
                </a:solidFill>
              </a:defRPr>
            </a:lvl6pPr>
            <a:lvl7pPr lvl="6" algn="r" rtl="0">
              <a:lnSpc>
                <a:spcPct val="100000"/>
              </a:lnSpc>
              <a:spcBef>
                <a:spcPts val="0"/>
              </a:spcBef>
              <a:spcAft>
                <a:spcPts val="0"/>
              </a:spcAft>
              <a:buClr>
                <a:schemeClr val="lt1"/>
              </a:buClr>
              <a:buSzPts val="1600"/>
              <a:buNone/>
              <a:defRPr sz="1600">
                <a:solidFill>
                  <a:schemeClr val="lt1"/>
                </a:solidFill>
              </a:defRPr>
            </a:lvl7pPr>
            <a:lvl8pPr lvl="7" algn="r" rtl="0">
              <a:lnSpc>
                <a:spcPct val="100000"/>
              </a:lnSpc>
              <a:spcBef>
                <a:spcPts val="0"/>
              </a:spcBef>
              <a:spcAft>
                <a:spcPts val="0"/>
              </a:spcAft>
              <a:buClr>
                <a:schemeClr val="lt1"/>
              </a:buClr>
              <a:buSzPts val="1600"/>
              <a:buNone/>
              <a:defRPr sz="1600">
                <a:solidFill>
                  <a:schemeClr val="lt1"/>
                </a:solidFill>
              </a:defRPr>
            </a:lvl8pPr>
            <a:lvl9pPr lvl="8" algn="r" rtl="0">
              <a:lnSpc>
                <a:spcPct val="100000"/>
              </a:lnSpc>
              <a:spcBef>
                <a:spcPts val="0"/>
              </a:spcBef>
              <a:spcAft>
                <a:spcPts val="0"/>
              </a:spcAft>
              <a:buClr>
                <a:schemeClr val="lt1"/>
              </a:buClr>
              <a:buSzPts val="1600"/>
              <a:buNone/>
              <a:defRPr sz="1600">
                <a:solidFill>
                  <a:schemeClr val="lt1"/>
                </a:solidFill>
              </a:defRPr>
            </a:lvl9pPr>
          </a:lstStyle>
          <a:p>
            <a:r>
              <a:rPr lang="en-US"/>
              <a:t>Click to edit Master subtitle style</a:t>
            </a:r>
            <a:endParaRPr/>
          </a:p>
        </p:txBody>
      </p:sp>
      <p:sp>
        <p:nvSpPr>
          <p:cNvPr id="126" name="Google Shape;126;p28"/>
          <p:cNvSpPr txBox="1">
            <a:spLocks noGrp="1"/>
          </p:cNvSpPr>
          <p:nvPr>
            <p:ph type="title" idx="3"/>
          </p:nvPr>
        </p:nvSpPr>
        <p:spPr>
          <a:xfrm>
            <a:off x="1338239" y="5318600"/>
            <a:ext cx="2727600" cy="5008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400"/>
              <a:buNone/>
              <a:defRPr sz="1400">
                <a:solidFill>
                  <a:schemeClr val="lt1"/>
                </a:solidFill>
              </a:defRPr>
            </a:lvl1pPr>
            <a:lvl2pPr lvl="1" algn="r" rtl="0">
              <a:spcBef>
                <a:spcPts val="0"/>
              </a:spcBef>
              <a:spcAft>
                <a:spcPts val="0"/>
              </a:spcAft>
              <a:buClr>
                <a:schemeClr val="lt1"/>
              </a:buClr>
              <a:buSzPts val="4200"/>
              <a:buNone/>
              <a:defRPr sz="4200">
                <a:solidFill>
                  <a:schemeClr val="lt1"/>
                </a:solidFill>
              </a:defRPr>
            </a:lvl2pPr>
            <a:lvl3pPr lvl="2" algn="r" rtl="0">
              <a:spcBef>
                <a:spcPts val="0"/>
              </a:spcBef>
              <a:spcAft>
                <a:spcPts val="0"/>
              </a:spcAft>
              <a:buClr>
                <a:schemeClr val="lt1"/>
              </a:buClr>
              <a:buSzPts val="4200"/>
              <a:buNone/>
              <a:defRPr sz="4200">
                <a:solidFill>
                  <a:schemeClr val="lt1"/>
                </a:solidFill>
              </a:defRPr>
            </a:lvl3pPr>
            <a:lvl4pPr lvl="3" algn="r" rtl="0">
              <a:spcBef>
                <a:spcPts val="0"/>
              </a:spcBef>
              <a:spcAft>
                <a:spcPts val="0"/>
              </a:spcAft>
              <a:buClr>
                <a:schemeClr val="lt1"/>
              </a:buClr>
              <a:buSzPts val="4200"/>
              <a:buNone/>
              <a:defRPr sz="4200">
                <a:solidFill>
                  <a:schemeClr val="lt1"/>
                </a:solidFill>
              </a:defRPr>
            </a:lvl4pPr>
            <a:lvl5pPr lvl="4" algn="r" rtl="0">
              <a:spcBef>
                <a:spcPts val="0"/>
              </a:spcBef>
              <a:spcAft>
                <a:spcPts val="0"/>
              </a:spcAft>
              <a:buClr>
                <a:schemeClr val="lt1"/>
              </a:buClr>
              <a:buSzPts val="4200"/>
              <a:buNone/>
              <a:defRPr sz="4200">
                <a:solidFill>
                  <a:schemeClr val="lt1"/>
                </a:solidFill>
              </a:defRPr>
            </a:lvl5pPr>
            <a:lvl6pPr lvl="5" algn="r" rtl="0">
              <a:spcBef>
                <a:spcPts val="0"/>
              </a:spcBef>
              <a:spcAft>
                <a:spcPts val="0"/>
              </a:spcAft>
              <a:buClr>
                <a:schemeClr val="lt1"/>
              </a:buClr>
              <a:buSzPts val="4200"/>
              <a:buNone/>
              <a:defRPr sz="4200">
                <a:solidFill>
                  <a:schemeClr val="lt1"/>
                </a:solidFill>
              </a:defRPr>
            </a:lvl6pPr>
            <a:lvl7pPr lvl="6" algn="r" rtl="0">
              <a:spcBef>
                <a:spcPts val="0"/>
              </a:spcBef>
              <a:spcAft>
                <a:spcPts val="0"/>
              </a:spcAft>
              <a:buClr>
                <a:schemeClr val="lt1"/>
              </a:buClr>
              <a:buSzPts val="4200"/>
              <a:buNone/>
              <a:defRPr sz="4200">
                <a:solidFill>
                  <a:schemeClr val="lt1"/>
                </a:solidFill>
              </a:defRPr>
            </a:lvl7pPr>
            <a:lvl8pPr lvl="7" algn="r" rtl="0">
              <a:spcBef>
                <a:spcPts val="0"/>
              </a:spcBef>
              <a:spcAft>
                <a:spcPts val="0"/>
              </a:spcAft>
              <a:buClr>
                <a:schemeClr val="lt1"/>
              </a:buClr>
              <a:buSzPts val="4200"/>
              <a:buNone/>
              <a:defRPr sz="4200">
                <a:solidFill>
                  <a:schemeClr val="lt1"/>
                </a:solidFill>
              </a:defRPr>
            </a:lvl8pPr>
            <a:lvl9pPr lvl="8" algn="r"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27" name="Google Shape;127;p28"/>
          <p:cNvSpPr txBox="1">
            <a:spLocks noGrp="1"/>
          </p:cNvSpPr>
          <p:nvPr>
            <p:ph type="subTitle" idx="4"/>
          </p:nvPr>
        </p:nvSpPr>
        <p:spPr>
          <a:xfrm>
            <a:off x="1338239" y="4456235"/>
            <a:ext cx="2727600" cy="807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lt1"/>
              </a:buClr>
              <a:buSzPts val="1600"/>
              <a:buNone/>
              <a:defRPr sz="1600">
                <a:solidFill>
                  <a:schemeClr val="lt1"/>
                </a:solidFill>
              </a:defRPr>
            </a:lvl1pPr>
            <a:lvl2pPr lvl="1" algn="r" rtl="0">
              <a:lnSpc>
                <a:spcPct val="100000"/>
              </a:lnSpc>
              <a:spcBef>
                <a:spcPts val="0"/>
              </a:spcBef>
              <a:spcAft>
                <a:spcPts val="0"/>
              </a:spcAft>
              <a:buClr>
                <a:schemeClr val="lt1"/>
              </a:buClr>
              <a:buSzPts val="1600"/>
              <a:buNone/>
              <a:defRPr sz="1600">
                <a:solidFill>
                  <a:schemeClr val="lt1"/>
                </a:solidFill>
              </a:defRPr>
            </a:lvl2pPr>
            <a:lvl3pPr lvl="2" algn="r" rtl="0">
              <a:lnSpc>
                <a:spcPct val="100000"/>
              </a:lnSpc>
              <a:spcBef>
                <a:spcPts val="0"/>
              </a:spcBef>
              <a:spcAft>
                <a:spcPts val="0"/>
              </a:spcAft>
              <a:buClr>
                <a:schemeClr val="lt1"/>
              </a:buClr>
              <a:buSzPts val="1600"/>
              <a:buNone/>
              <a:defRPr sz="1600">
                <a:solidFill>
                  <a:schemeClr val="lt1"/>
                </a:solidFill>
              </a:defRPr>
            </a:lvl3pPr>
            <a:lvl4pPr lvl="3" algn="r" rtl="0">
              <a:lnSpc>
                <a:spcPct val="100000"/>
              </a:lnSpc>
              <a:spcBef>
                <a:spcPts val="0"/>
              </a:spcBef>
              <a:spcAft>
                <a:spcPts val="0"/>
              </a:spcAft>
              <a:buClr>
                <a:schemeClr val="lt1"/>
              </a:buClr>
              <a:buSzPts val="1600"/>
              <a:buNone/>
              <a:defRPr sz="1600">
                <a:solidFill>
                  <a:schemeClr val="lt1"/>
                </a:solidFill>
              </a:defRPr>
            </a:lvl4pPr>
            <a:lvl5pPr lvl="4" algn="r" rtl="0">
              <a:lnSpc>
                <a:spcPct val="100000"/>
              </a:lnSpc>
              <a:spcBef>
                <a:spcPts val="0"/>
              </a:spcBef>
              <a:spcAft>
                <a:spcPts val="0"/>
              </a:spcAft>
              <a:buClr>
                <a:schemeClr val="lt1"/>
              </a:buClr>
              <a:buSzPts val="1600"/>
              <a:buNone/>
              <a:defRPr sz="1600">
                <a:solidFill>
                  <a:schemeClr val="lt1"/>
                </a:solidFill>
              </a:defRPr>
            </a:lvl5pPr>
            <a:lvl6pPr lvl="5" algn="r" rtl="0">
              <a:lnSpc>
                <a:spcPct val="100000"/>
              </a:lnSpc>
              <a:spcBef>
                <a:spcPts val="0"/>
              </a:spcBef>
              <a:spcAft>
                <a:spcPts val="0"/>
              </a:spcAft>
              <a:buClr>
                <a:schemeClr val="lt1"/>
              </a:buClr>
              <a:buSzPts val="1600"/>
              <a:buNone/>
              <a:defRPr sz="1600">
                <a:solidFill>
                  <a:schemeClr val="lt1"/>
                </a:solidFill>
              </a:defRPr>
            </a:lvl6pPr>
            <a:lvl7pPr lvl="6" algn="r" rtl="0">
              <a:lnSpc>
                <a:spcPct val="100000"/>
              </a:lnSpc>
              <a:spcBef>
                <a:spcPts val="0"/>
              </a:spcBef>
              <a:spcAft>
                <a:spcPts val="0"/>
              </a:spcAft>
              <a:buClr>
                <a:schemeClr val="lt1"/>
              </a:buClr>
              <a:buSzPts val="1600"/>
              <a:buNone/>
              <a:defRPr sz="1600">
                <a:solidFill>
                  <a:schemeClr val="lt1"/>
                </a:solidFill>
              </a:defRPr>
            </a:lvl7pPr>
            <a:lvl8pPr lvl="7" algn="r" rtl="0">
              <a:lnSpc>
                <a:spcPct val="100000"/>
              </a:lnSpc>
              <a:spcBef>
                <a:spcPts val="0"/>
              </a:spcBef>
              <a:spcAft>
                <a:spcPts val="0"/>
              </a:spcAft>
              <a:buClr>
                <a:schemeClr val="lt1"/>
              </a:buClr>
              <a:buSzPts val="1600"/>
              <a:buNone/>
              <a:defRPr sz="1600">
                <a:solidFill>
                  <a:schemeClr val="lt1"/>
                </a:solidFill>
              </a:defRPr>
            </a:lvl8pPr>
            <a:lvl9pPr lvl="8" algn="r" rtl="0">
              <a:lnSpc>
                <a:spcPct val="100000"/>
              </a:lnSpc>
              <a:spcBef>
                <a:spcPts val="0"/>
              </a:spcBef>
              <a:spcAft>
                <a:spcPts val="0"/>
              </a:spcAft>
              <a:buClr>
                <a:schemeClr val="lt1"/>
              </a:buClr>
              <a:buSzPts val="1600"/>
              <a:buNone/>
              <a:defRPr sz="1600">
                <a:solidFill>
                  <a:schemeClr val="lt1"/>
                </a:solidFill>
              </a:defRPr>
            </a:lvl9pPr>
          </a:lstStyle>
          <a:p>
            <a:r>
              <a:rPr lang="en-US"/>
              <a:t>Click to edit Master subtitle style</a:t>
            </a:r>
            <a:endParaRPr/>
          </a:p>
        </p:txBody>
      </p:sp>
      <p:sp>
        <p:nvSpPr>
          <p:cNvPr id="128" name="Google Shape;128;p28"/>
          <p:cNvSpPr txBox="1">
            <a:spLocks noGrp="1"/>
          </p:cNvSpPr>
          <p:nvPr>
            <p:ph type="title" idx="5"/>
          </p:nvPr>
        </p:nvSpPr>
        <p:spPr>
          <a:xfrm>
            <a:off x="5078163" y="3146433"/>
            <a:ext cx="2727600" cy="500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29" name="Google Shape;129;p28"/>
          <p:cNvSpPr txBox="1">
            <a:spLocks noGrp="1"/>
          </p:cNvSpPr>
          <p:nvPr>
            <p:ph type="subTitle" idx="6"/>
          </p:nvPr>
        </p:nvSpPr>
        <p:spPr>
          <a:xfrm>
            <a:off x="5078163" y="2284068"/>
            <a:ext cx="2727600" cy="80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r>
              <a:rPr lang="en-US"/>
              <a:t>Click to edit Master subtitle style</a:t>
            </a:r>
            <a:endParaRPr/>
          </a:p>
        </p:txBody>
      </p:sp>
      <p:sp>
        <p:nvSpPr>
          <p:cNvPr id="130" name="Google Shape;130;p28"/>
          <p:cNvSpPr txBox="1">
            <a:spLocks noGrp="1"/>
          </p:cNvSpPr>
          <p:nvPr>
            <p:ph type="title" idx="7"/>
          </p:nvPr>
        </p:nvSpPr>
        <p:spPr>
          <a:xfrm>
            <a:off x="5078163" y="5318600"/>
            <a:ext cx="2727600" cy="500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r>
              <a:rPr lang="en-US"/>
              <a:t>Click to edit Master title style</a:t>
            </a:r>
            <a:endParaRPr/>
          </a:p>
        </p:txBody>
      </p:sp>
      <p:sp>
        <p:nvSpPr>
          <p:cNvPr id="131" name="Google Shape;131;p28"/>
          <p:cNvSpPr txBox="1">
            <a:spLocks noGrp="1"/>
          </p:cNvSpPr>
          <p:nvPr>
            <p:ph type="subTitle" idx="8"/>
          </p:nvPr>
        </p:nvSpPr>
        <p:spPr>
          <a:xfrm>
            <a:off x="5078163" y="4456235"/>
            <a:ext cx="2727600" cy="80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11646784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Text">
  <p:cSld name="Title + Text">
    <p:bg>
      <p:bgPr>
        <a:blipFill>
          <a:blip r:embed="rId2">
            <a:alphaModFix/>
          </a:blip>
          <a:stretch>
            <a:fillRect/>
          </a:stretch>
        </a:blipFill>
        <a:effectLst/>
      </p:bgPr>
    </p:bg>
    <p:spTree>
      <p:nvGrpSpPr>
        <p:cNvPr id="1" name="Shape 132"/>
        <p:cNvGrpSpPr/>
        <p:nvPr/>
      </p:nvGrpSpPr>
      <p:grpSpPr>
        <a:xfrm>
          <a:off x="0" y="0"/>
          <a:ext cx="0" cy="0"/>
          <a:chOff x="0" y="0"/>
          <a:chExt cx="0" cy="0"/>
        </a:xfrm>
      </p:grpSpPr>
      <p:sp>
        <p:nvSpPr>
          <p:cNvPr id="133" name="Google Shape;133;p29"/>
          <p:cNvSpPr txBox="1">
            <a:spLocks noGrp="1"/>
          </p:cNvSpPr>
          <p:nvPr>
            <p:ph type="subTitle" idx="1"/>
          </p:nvPr>
        </p:nvSpPr>
        <p:spPr>
          <a:xfrm>
            <a:off x="5817051" y="3247900"/>
            <a:ext cx="2556300" cy="273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r>
              <a:rPr lang="en-US"/>
              <a:t>Click to edit Master subtitle style</a:t>
            </a:r>
            <a:endParaRPr/>
          </a:p>
        </p:txBody>
      </p:sp>
      <p:sp>
        <p:nvSpPr>
          <p:cNvPr id="134" name="Google Shape;134;p29"/>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Tree>
    <p:extLst>
      <p:ext uri="{BB962C8B-B14F-4D97-AF65-F5344CB8AC3E}">
        <p14:creationId xmlns:p14="http://schemas.microsoft.com/office/powerpoint/2010/main" val="15633691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Text 1">
  <p:cSld name="Title + Text 1">
    <p:bg>
      <p:bgPr>
        <a:blipFill>
          <a:blip r:embed="rId2">
            <a:alphaModFix/>
          </a:blip>
          <a:stretch>
            <a:fillRect/>
          </a:stretch>
        </a:blipFill>
        <a:effectLst/>
      </p:bgPr>
    </p:bg>
    <p:spTree>
      <p:nvGrpSpPr>
        <p:cNvPr id="1" name="Shape 135"/>
        <p:cNvGrpSpPr/>
        <p:nvPr/>
      </p:nvGrpSpPr>
      <p:grpSpPr>
        <a:xfrm>
          <a:off x="0" y="0"/>
          <a:ext cx="0" cy="0"/>
          <a:chOff x="0" y="0"/>
          <a:chExt cx="0" cy="0"/>
        </a:xfrm>
      </p:grpSpPr>
      <p:sp>
        <p:nvSpPr>
          <p:cNvPr id="136" name="Google Shape;136;p30"/>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37" name="Google Shape;137;p30"/>
          <p:cNvSpPr txBox="1">
            <a:spLocks noGrp="1"/>
          </p:cNvSpPr>
          <p:nvPr>
            <p:ph type="subTitle" idx="1"/>
          </p:nvPr>
        </p:nvSpPr>
        <p:spPr>
          <a:xfrm>
            <a:off x="938501" y="3247900"/>
            <a:ext cx="2556300" cy="273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2784360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Text 2">
  <p:cSld name="Title + Text 2">
    <p:bg>
      <p:bgPr>
        <a:blipFill>
          <a:blip r:embed="rId2">
            <a:alphaModFix/>
          </a:blip>
          <a:stretch>
            <a:fillRect/>
          </a:stretch>
        </a:blipFill>
        <a:effectLst/>
      </p:bgPr>
    </p:bg>
    <p:spTree>
      <p:nvGrpSpPr>
        <p:cNvPr id="1" name="Shape 138"/>
        <p:cNvGrpSpPr/>
        <p:nvPr/>
      </p:nvGrpSpPr>
      <p:grpSpPr>
        <a:xfrm>
          <a:off x="0" y="0"/>
          <a:ext cx="0" cy="0"/>
          <a:chOff x="0" y="0"/>
          <a:chExt cx="0" cy="0"/>
        </a:xfrm>
      </p:grpSpPr>
      <p:sp>
        <p:nvSpPr>
          <p:cNvPr id="139" name="Google Shape;139;p31"/>
          <p:cNvSpPr txBox="1">
            <a:spLocks noGrp="1"/>
          </p:cNvSpPr>
          <p:nvPr>
            <p:ph type="title"/>
          </p:nvPr>
        </p:nvSpPr>
        <p:spPr>
          <a:xfrm>
            <a:off x="938501" y="593367"/>
            <a:ext cx="57357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40" name="Google Shape;140;p31"/>
          <p:cNvSpPr txBox="1">
            <a:spLocks noGrp="1"/>
          </p:cNvSpPr>
          <p:nvPr>
            <p:ph type="subTitle" idx="1"/>
          </p:nvPr>
        </p:nvSpPr>
        <p:spPr>
          <a:xfrm>
            <a:off x="5817051" y="3247900"/>
            <a:ext cx="2556300" cy="2731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algn="ctr" rtl="0">
              <a:lnSpc>
                <a:spcPct val="100000"/>
              </a:lnSpc>
              <a:spcBef>
                <a:spcPts val="0"/>
              </a:spcBef>
              <a:spcAft>
                <a:spcPts val="0"/>
              </a:spcAft>
              <a:buClr>
                <a:schemeClr val="lt1"/>
              </a:buClr>
              <a:buSzPts val="1800"/>
              <a:buNone/>
              <a:defRPr sz="1800">
                <a:solidFill>
                  <a:schemeClr val="lt1"/>
                </a:solidFill>
              </a:defRPr>
            </a:lvl2pPr>
            <a:lvl3pPr lvl="2" algn="ctr" rtl="0">
              <a:lnSpc>
                <a:spcPct val="100000"/>
              </a:lnSpc>
              <a:spcBef>
                <a:spcPts val="0"/>
              </a:spcBef>
              <a:spcAft>
                <a:spcPts val="0"/>
              </a:spcAft>
              <a:buClr>
                <a:schemeClr val="lt1"/>
              </a:buClr>
              <a:buSzPts val="1800"/>
              <a:buNone/>
              <a:defRPr sz="1800">
                <a:solidFill>
                  <a:schemeClr val="lt1"/>
                </a:solidFill>
              </a:defRPr>
            </a:lvl3pPr>
            <a:lvl4pPr lvl="3" algn="ctr" rtl="0">
              <a:lnSpc>
                <a:spcPct val="100000"/>
              </a:lnSpc>
              <a:spcBef>
                <a:spcPts val="0"/>
              </a:spcBef>
              <a:spcAft>
                <a:spcPts val="0"/>
              </a:spcAft>
              <a:buClr>
                <a:schemeClr val="lt1"/>
              </a:buClr>
              <a:buSzPts val="1800"/>
              <a:buNone/>
              <a:defRPr sz="1800">
                <a:solidFill>
                  <a:schemeClr val="lt1"/>
                </a:solidFill>
              </a:defRPr>
            </a:lvl4pPr>
            <a:lvl5pPr lvl="4" algn="ctr" rtl="0">
              <a:lnSpc>
                <a:spcPct val="100000"/>
              </a:lnSpc>
              <a:spcBef>
                <a:spcPts val="0"/>
              </a:spcBef>
              <a:spcAft>
                <a:spcPts val="0"/>
              </a:spcAft>
              <a:buClr>
                <a:schemeClr val="lt1"/>
              </a:buClr>
              <a:buSzPts val="1800"/>
              <a:buNone/>
              <a:defRPr sz="1800">
                <a:solidFill>
                  <a:schemeClr val="lt1"/>
                </a:solidFill>
              </a:defRPr>
            </a:lvl5pPr>
            <a:lvl6pPr lvl="5" algn="ctr" rtl="0">
              <a:lnSpc>
                <a:spcPct val="100000"/>
              </a:lnSpc>
              <a:spcBef>
                <a:spcPts val="0"/>
              </a:spcBef>
              <a:spcAft>
                <a:spcPts val="0"/>
              </a:spcAft>
              <a:buClr>
                <a:schemeClr val="lt1"/>
              </a:buClr>
              <a:buSzPts val="1800"/>
              <a:buNone/>
              <a:defRPr sz="1800">
                <a:solidFill>
                  <a:schemeClr val="lt1"/>
                </a:solidFill>
              </a:defRPr>
            </a:lvl6pPr>
            <a:lvl7pPr lvl="6" algn="ctr" rtl="0">
              <a:lnSpc>
                <a:spcPct val="100000"/>
              </a:lnSpc>
              <a:spcBef>
                <a:spcPts val="0"/>
              </a:spcBef>
              <a:spcAft>
                <a:spcPts val="0"/>
              </a:spcAft>
              <a:buClr>
                <a:schemeClr val="lt1"/>
              </a:buClr>
              <a:buSzPts val="1800"/>
              <a:buNone/>
              <a:defRPr sz="1800">
                <a:solidFill>
                  <a:schemeClr val="lt1"/>
                </a:solidFill>
              </a:defRPr>
            </a:lvl7pPr>
            <a:lvl8pPr lvl="7" algn="ctr" rtl="0">
              <a:lnSpc>
                <a:spcPct val="100000"/>
              </a:lnSpc>
              <a:spcBef>
                <a:spcPts val="0"/>
              </a:spcBef>
              <a:spcAft>
                <a:spcPts val="0"/>
              </a:spcAft>
              <a:buClr>
                <a:schemeClr val="lt1"/>
              </a:buClr>
              <a:buSzPts val="1800"/>
              <a:buNone/>
              <a:defRPr sz="1800">
                <a:solidFill>
                  <a:schemeClr val="lt1"/>
                </a:solidFill>
              </a:defRPr>
            </a:lvl8pPr>
            <a:lvl9pPr lvl="8" algn="ctr" rtl="0">
              <a:lnSpc>
                <a:spcPct val="100000"/>
              </a:lnSpc>
              <a:spcBef>
                <a:spcPts val="0"/>
              </a:spcBef>
              <a:spcAft>
                <a:spcPts val="0"/>
              </a:spcAft>
              <a:buClr>
                <a:schemeClr val="lt1"/>
              </a:buClr>
              <a:buSzPts val="1800"/>
              <a:buNone/>
              <a:defRPr sz="1800">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42184950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p:cSld name="One Column">
    <p:bg>
      <p:bgPr>
        <a:blipFill>
          <a:blip r:embed="rId2">
            <a:alphaModFix/>
          </a:blip>
          <a:stretch>
            <a:fillRect/>
          </a:stretch>
        </a:blipFill>
        <a:effectLst/>
      </p:bgPr>
    </p:bg>
    <p:spTree>
      <p:nvGrpSpPr>
        <p:cNvPr id="1" name="Shape 141"/>
        <p:cNvGrpSpPr/>
        <p:nvPr/>
      </p:nvGrpSpPr>
      <p:grpSpPr>
        <a:xfrm>
          <a:off x="0" y="0"/>
          <a:ext cx="0" cy="0"/>
          <a:chOff x="0" y="0"/>
          <a:chExt cx="0" cy="0"/>
        </a:xfrm>
      </p:grpSpPr>
      <p:sp>
        <p:nvSpPr>
          <p:cNvPr id="142" name="Google Shape;142;p32"/>
          <p:cNvSpPr txBox="1">
            <a:spLocks noGrp="1"/>
          </p:cNvSpPr>
          <p:nvPr>
            <p:ph type="title"/>
          </p:nvPr>
        </p:nvSpPr>
        <p:spPr>
          <a:xfrm>
            <a:off x="2062800" y="3256067"/>
            <a:ext cx="5018400" cy="798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r>
              <a:rPr lang="en-US"/>
              <a:t>Click to edit Master title style</a:t>
            </a:r>
            <a:endParaRPr/>
          </a:p>
        </p:txBody>
      </p:sp>
      <p:sp>
        <p:nvSpPr>
          <p:cNvPr id="143" name="Google Shape;143;p32"/>
          <p:cNvSpPr txBox="1">
            <a:spLocks noGrp="1"/>
          </p:cNvSpPr>
          <p:nvPr>
            <p:ph type="subTitle" idx="1"/>
          </p:nvPr>
        </p:nvSpPr>
        <p:spPr>
          <a:xfrm>
            <a:off x="2896500" y="4521767"/>
            <a:ext cx="3351000" cy="15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lt1"/>
              </a:buClr>
              <a:buSzPts val="1400"/>
              <a:buNone/>
              <a:defRPr sz="1400">
                <a:solidFill>
                  <a:schemeClr val="lt1"/>
                </a:solidFill>
              </a:defRPr>
            </a:lvl1pPr>
            <a:lvl2pPr lvl="1" algn="ctr" rtl="0">
              <a:lnSpc>
                <a:spcPct val="100000"/>
              </a:lnSpc>
              <a:spcBef>
                <a:spcPts val="0"/>
              </a:spcBef>
              <a:spcAft>
                <a:spcPts val="0"/>
              </a:spcAft>
              <a:buClr>
                <a:schemeClr val="lt1"/>
              </a:buClr>
              <a:buSzPts val="1400"/>
              <a:buNone/>
              <a:defRPr>
                <a:solidFill>
                  <a:schemeClr val="lt1"/>
                </a:solidFill>
              </a:defRPr>
            </a:lvl2pPr>
            <a:lvl3pPr lvl="2" algn="ctr" rtl="0">
              <a:lnSpc>
                <a:spcPct val="100000"/>
              </a:lnSpc>
              <a:spcBef>
                <a:spcPts val="0"/>
              </a:spcBef>
              <a:spcAft>
                <a:spcPts val="0"/>
              </a:spcAft>
              <a:buClr>
                <a:schemeClr val="lt1"/>
              </a:buClr>
              <a:buSzPts val="1400"/>
              <a:buNone/>
              <a:defRPr>
                <a:solidFill>
                  <a:schemeClr val="lt1"/>
                </a:solidFill>
              </a:defRPr>
            </a:lvl3pPr>
            <a:lvl4pPr lvl="3" algn="ctr" rtl="0">
              <a:lnSpc>
                <a:spcPct val="100000"/>
              </a:lnSpc>
              <a:spcBef>
                <a:spcPts val="0"/>
              </a:spcBef>
              <a:spcAft>
                <a:spcPts val="0"/>
              </a:spcAft>
              <a:buClr>
                <a:schemeClr val="lt1"/>
              </a:buClr>
              <a:buSzPts val="1400"/>
              <a:buNone/>
              <a:defRPr>
                <a:solidFill>
                  <a:schemeClr val="lt1"/>
                </a:solidFill>
              </a:defRPr>
            </a:lvl4pPr>
            <a:lvl5pPr lvl="4" algn="ctr" rtl="0">
              <a:lnSpc>
                <a:spcPct val="100000"/>
              </a:lnSpc>
              <a:spcBef>
                <a:spcPts val="0"/>
              </a:spcBef>
              <a:spcAft>
                <a:spcPts val="0"/>
              </a:spcAft>
              <a:buClr>
                <a:schemeClr val="lt1"/>
              </a:buClr>
              <a:buSzPts val="1400"/>
              <a:buNone/>
              <a:defRPr>
                <a:solidFill>
                  <a:schemeClr val="lt1"/>
                </a:solidFill>
              </a:defRPr>
            </a:lvl5pPr>
            <a:lvl6pPr lvl="5" algn="ctr" rtl="0">
              <a:lnSpc>
                <a:spcPct val="100000"/>
              </a:lnSpc>
              <a:spcBef>
                <a:spcPts val="0"/>
              </a:spcBef>
              <a:spcAft>
                <a:spcPts val="0"/>
              </a:spcAft>
              <a:buClr>
                <a:schemeClr val="lt1"/>
              </a:buClr>
              <a:buSzPts val="1400"/>
              <a:buNone/>
              <a:defRPr>
                <a:solidFill>
                  <a:schemeClr val="lt1"/>
                </a:solidFill>
              </a:defRPr>
            </a:lvl6pPr>
            <a:lvl7pPr lvl="6" algn="ctr" rtl="0">
              <a:lnSpc>
                <a:spcPct val="100000"/>
              </a:lnSpc>
              <a:spcBef>
                <a:spcPts val="0"/>
              </a:spcBef>
              <a:spcAft>
                <a:spcPts val="0"/>
              </a:spcAft>
              <a:buClr>
                <a:schemeClr val="lt1"/>
              </a:buClr>
              <a:buSzPts val="1400"/>
              <a:buNone/>
              <a:defRPr>
                <a:solidFill>
                  <a:schemeClr val="lt1"/>
                </a:solidFill>
              </a:defRPr>
            </a:lvl7pPr>
            <a:lvl8pPr lvl="7" algn="ctr" rtl="0">
              <a:lnSpc>
                <a:spcPct val="100000"/>
              </a:lnSpc>
              <a:spcBef>
                <a:spcPts val="0"/>
              </a:spcBef>
              <a:spcAft>
                <a:spcPts val="0"/>
              </a:spcAft>
              <a:buClr>
                <a:schemeClr val="lt1"/>
              </a:buClr>
              <a:buSzPts val="1400"/>
              <a:buNone/>
              <a:defRPr>
                <a:solidFill>
                  <a:schemeClr val="lt1"/>
                </a:solidFill>
              </a:defRPr>
            </a:lvl8pPr>
            <a:lvl9pPr lvl="8" algn="ctr" rtl="0">
              <a:lnSpc>
                <a:spcPct val="100000"/>
              </a:lnSpc>
              <a:spcBef>
                <a:spcPts val="0"/>
              </a:spcBef>
              <a:spcAft>
                <a:spcPts val="0"/>
              </a:spcAft>
              <a:buClr>
                <a:schemeClr val="lt1"/>
              </a:buClr>
              <a:buSzPts val="1400"/>
              <a:buNone/>
              <a:defRPr>
                <a:solidFill>
                  <a:schemeClr val="lt1"/>
                </a:solidFill>
              </a:defRPr>
            </a:lvl9pPr>
          </a:lstStyle>
          <a:p>
            <a:r>
              <a:rPr lang="en-US"/>
              <a:t>Click to edit Master subtitle style</a:t>
            </a:r>
            <a:endParaRPr/>
          </a:p>
        </p:txBody>
      </p:sp>
    </p:spTree>
    <p:extLst>
      <p:ext uri="{BB962C8B-B14F-4D97-AF65-F5344CB8AC3E}">
        <p14:creationId xmlns:p14="http://schemas.microsoft.com/office/powerpoint/2010/main" val="42070557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s + Credits">
  <p:cSld name="Thanks + Credits">
    <p:bg>
      <p:bgPr>
        <a:blipFill>
          <a:blip r:embed="rId2">
            <a:alphaModFix/>
          </a:blip>
          <a:stretch>
            <a:fillRect/>
          </a:stretch>
        </a:blipFill>
        <a:effectLst/>
      </p:bgPr>
    </p:bg>
    <p:spTree>
      <p:nvGrpSpPr>
        <p:cNvPr id="1" name="Shape 144"/>
        <p:cNvGrpSpPr/>
        <p:nvPr/>
      </p:nvGrpSpPr>
      <p:grpSpPr>
        <a:xfrm>
          <a:off x="0" y="0"/>
          <a:ext cx="0" cy="0"/>
          <a:chOff x="0" y="0"/>
          <a:chExt cx="0" cy="0"/>
        </a:xfrm>
      </p:grpSpPr>
      <p:sp>
        <p:nvSpPr>
          <p:cNvPr id="145" name="Google Shape;145;p33"/>
          <p:cNvSpPr txBox="1">
            <a:spLocks noGrp="1"/>
          </p:cNvSpPr>
          <p:nvPr>
            <p:ph type="title"/>
          </p:nvPr>
        </p:nvSpPr>
        <p:spPr>
          <a:xfrm>
            <a:off x="924871" y="1013833"/>
            <a:ext cx="3068700" cy="7984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r>
              <a:rPr lang="en-US"/>
              <a:t>Click to edit Master title style</a:t>
            </a:r>
            <a:endParaRPr/>
          </a:p>
        </p:txBody>
      </p:sp>
      <p:sp>
        <p:nvSpPr>
          <p:cNvPr id="146" name="Google Shape;146;p33"/>
          <p:cNvSpPr txBox="1">
            <a:spLocks noGrp="1"/>
          </p:cNvSpPr>
          <p:nvPr>
            <p:ph type="subTitle" idx="1"/>
          </p:nvPr>
        </p:nvSpPr>
        <p:spPr>
          <a:xfrm>
            <a:off x="924875" y="2245700"/>
            <a:ext cx="3305400" cy="145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None/>
              <a:defRPr sz="1400">
                <a:solidFill>
                  <a:schemeClr val="accent1"/>
                </a:solidFill>
              </a:defRPr>
            </a:lvl1pPr>
            <a:lvl2pPr lvl="1" rtl="0">
              <a:lnSpc>
                <a:spcPct val="100000"/>
              </a:lnSpc>
              <a:spcBef>
                <a:spcPts val="0"/>
              </a:spcBef>
              <a:spcAft>
                <a:spcPts val="0"/>
              </a:spcAft>
              <a:buClr>
                <a:schemeClr val="accent1"/>
              </a:buClr>
              <a:buSzPts val="1400"/>
              <a:buNone/>
              <a:defRPr>
                <a:solidFill>
                  <a:schemeClr val="accent1"/>
                </a:solidFill>
              </a:defRPr>
            </a:lvl2pPr>
            <a:lvl3pPr lvl="2" rtl="0">
              <a:lnSpc>
                <a:spcPct val="100000"/>
              </a:lnSpc>
              <a:spcBef>
                <a:spcPts val="0"/>
              </a:spcBef>
              <a:spcAft>
                <a:spcPts val="0"/>
              </a:spcAft>
              <a:buClr>
                <a:schemeClr val="accent1"/>
              </a:buClr>
              <a:buSzPts val="1400"/>
              <a:buNone/>
              <a:defRPr>
                <a:solidFill>
                  <a:schemeClr val="accent1"/>
                </a:solidFill>
              </a:defRPr>
            </a:lvl3pPr>
            <a:lvl4pPr lvl="3" rtl="0">
              <a:lnSpc>
                <a:spcPct val="100000"/>
              </a:lnSpc>
              <a:spcBef>
                <a:spcPts val="0"/>
              </a:spcBef>
              <a:spcAft>
                <a:spcPts val="0"/>
              </a:spcAft>
              <a:buClr>
                <a:schemeClr val="accent1"/>
              </a:buClr>
              <a:buSzPts val="1400"/>
              <a:buNone/>
              <a:defRPr>
                <a:solidFill>
                  <a:schemeClr val="accent1"/>
                </a:solidFill>
              </a:defRPr>
            </a:lvl4pPr>
            <a:lvl5pPr lvl="4" rtl="0">
              <a:lnSpc>
                <a:spcPct val="100000"/>
              </a:lnSpc>
              <a:spcBef>
                <a:spcPts val="0"/>
              </a:spcBef>
              <a:spcAft>
                <a:spcPts val="0"/>
              </a:spcAft>
              <a:buClr>
                <a:schemeClr val="accent1"/>
              </a:buClr>
              <a:buSzPts val="1400"/>
              <a:buNone/>
              <a:defRPr>
                <a:solidFill>
                  <a:schemeClr val="accent1"/>
                </a:solidFill>
              </a:defRPr>
            </a:lvl5pPr>
            <a:lvl6pPr lvl="5" rtl="0">
              <a:lnSpc>
                <a:spcPct val="100000"/>
              </a:lnSpc>
              <a:spcBef>
                <a:spcPts val="0"/>
              </a:spcBef>
              <a:spcAft>
                <a:spcPts val="0"/>
              </a:spcAft>
              <a:buClr>
                <a:schemeClr val="accent1"/>
              </a:buClr>
              <a:buSzPts val="1400"/>
              <a:buNone/>
              <a:defRPr>
                <a:solidFill>
                  <a:schemeClr val="accent1"/>
                </a:solidFill>
              </a:defRPr>
            </a:lvl6pPr>
            <a:lvl7pPr lvl="6" rtl="0">
              <a:lnSpc>
                <a:spcPct val="100000"/>
              </a:lnSpc>
              <a:spcBef>
                <a:spcPts val="0"/>
              </a:spcBef>
              <a:spcAft>
                <a:spcPts val="0"/>
              </a:spcAft>
              <a:buClr>
                <a:schemeClr val="accent1"/>
              </a:buClr>
              <a:buSzPts val="1400"/>
              <a:buNone/>
              <a:defRPr>
                <a:solidFill>
                  <a:schemeClr val="accent1"/>
                </a:solidFill>
              </a:defRPr>
            </a:lvl7pPr>
            <a:lvl8pPr lvl="7" rtl="0">
              <a:lnSpc>
                <a:spcPct val="100000"/>
              </a:lnSpc>
              <a:spcBef>
                <a:spcPts val="0"/>
              </a:spcBef>
              <a:spcAft>
                <a:spcPts val="0"/>
              </a:spcAft>
              <a:buClr>
                <a:schemeClr val="accent1"/>
              </a:buClr>
              <a:buSzPts val="1400"/>
              <a:buNone/>
              <a:defRPr>
                <a:solidFill>
                  <a:schemeClr val="accent1"/>
                </a:solidFill>
              </a:defRPr>
            </a:lvl8pPr>
            <a:lvl9pPr lvl="8" rtl="0">
              <a:lnSpc>
                <a:spcPct val="100000"/>
              </a:lnSpc>
              <a:spcBef>
                <a:spcPts val="0"/>
              </a:spcBef>
              <a:spcAft>
                <a:spcPts val="0"/>
              </a:spcAft>
              <a:buClr>
                <a:schemeClr val="accent1"/>
              </a:buClr>
              <a:buSzPts val="1400"/>
              <a:buNone/>
              <a:defRPr>
                <a:solidFill>
                  <a:schemeClr val="accent1"/>
                </a:solidFill>
              </a:defRPr>
            </a:lvl9pPr>
          </a:lstStyle>
          <a:p>
            <a:r>
              <a:rPr lang="en-US"/>
              <a:t>Click to edit Master subtitle style</a:t>
            </a:r>
            <a:endParaRPr/>
          </a:p>
        </p:txBody>
      </p:sp>
      <p:sp>
        <p:nvSpPr>
          <p:cNvPr id="147" name="Google Shape;147;p33"/>
          <p:cNvSpPr txBox="1"/>
          <p:nvPr/>
        </p:nvSpPr>
        <p:spPr>
          <a:xfrm>
            <a:off x="924875" y="4760000"/>
            <a:ext cx="3305400" cy="889200"/>
          </a:xfrm>
          <a:prstGeom prst="rect">
            <a:avLst/>
          </a:prstGeom>
          <a:noFill/>
          <a:ln>
            <a:noFill/>
          </a:ln>
        </p:spPr>
        <p:txBody>
          <a:bodyPr spcFirstLastPara="1" wrap="square" lIns="91425" tIns="91425" rIns="91425" bIns="91425" anchor="t" anchorCtr="0">
            <a:noAutofit/>
          </a:bodyPr>
          <a:lstStyle/>
          <a:p>
            <a:pPr marL="0" lvl="0" indent="0" algn="l" rtl="0">
              <a:spcBef>
                <a:spcPts val="300"/>
              </a:spcBef>
              <a:spcAft>
                <a:spcPts val="0"/>
              </a:spcAft>
              <a:buNone/>
            </a:pPr>
            <a:r>
              <a:rPr lang="en" sz="1000">
                <a:solidFill>
                  <a:schemeClr val="accent1"/>
                </a:solidFill>
                <a:latin typeface="Montserrat Medium"/>
                <a:ea typeface="Montserrat Medium"/>
                <a:cs typeface="Montserrat Medium"/>
                <a:sym typeface="Montserrat Medium"/>
              </a:rPr>
              <a:t>CREDITS: This presentation template was created by </a:t>
            </a:r>
            <a:r>
              <a:rPr lang="en" sz="1000">
                <a:solidFill>
                  <a:schemeClr val="accent1"/>
                </a:solidFill>
                <a:uFill>
                  <a:noFill/>
                </a:uFill>
                <a:latin typeface="Montserrat Medium"/>
                <a:ea typeface="Montserrat Medium"/>
                <a:cs typeface="Montserrat Medium"/>
                <a:sym typeface="Montserrat Medium"/>
                <a:hlinkClick r:id="rId3">
                  <a:extLst>
                    <a:ext uri="{A12FA001-AC4F-418D-AE19-62706E023703}">
                      <ahyp:hlinkClr xmlns:ahyp="http://schemas.microsoft.com/office/drawing/2018/hyperlinkcolor" val="tx"/>
                    </a:ext>
                  </a:extLst>
                </a:hlinkClick>
              </a:rPr>
              <a:t>Slidesgo</a:t>
            </a:r>
            <a:r>
              <a:rPr lang="en" sz="1000">
                <a:solidFill>
                  <a:schemeClr val="accent1"/>
                </a:solidFill>
                <a:latin typeface="Montserrat Medium"/>
                <a:ea typeface="Montserrat Medium"/>
                <a:cs typeface="Montserrat Medium"/>
                <a:sym typeface="Montserrat Medium"/>
              </a:rPr>
              <a:t>, including icons by </a:t>
            </a:r>
            <a:r>
              <a:rPr lang="en" sz="1000">
                <a:solidFill>
                  <a:schemeClr val="accent1"/>
                </a:solidFill>
                <a:uFill>
                  <a:noFill/>
                </a:uFill>
                <a:latin typeface="Montserrat Medium"/>
                <a:ea typeface="Montserrat Medium"/>
                <a:cs typeface="Montserrat Medium"/>
                <a:sym typeface="Montserrat Medium"/>
                <a:hlinkClick r:id="rId4">
                  <a:extLst>
                    <a:ext uri="{A12FA001-AC4F-418D-AE19-62706E023703}">
                      <ahyp:hlinkClr xmlns:ahyp="http://schemas.microsoft.com/office/drawing/2018/hyperlinkcolor" val="tx"/>
                    </a:ext>
                  </a:extLst>
                </a:hlinkClick>
              </a:rPr>
              <a:t>Flaticon</a:t>
            </a:r>
            <a:r>
              <a:rPr lang="en" sz="1000">
                <a:solidFill>
                  <a:schemeClr val="accent1"/>
                </a:solidFill>
                <a:latin typeface="Montserrat Medium"/>
                <a:ea typeface="Montserrat Medium"/>
                <a:cs typeface="Montserrat Medium"/>
                <a:sym typeface="Montserrat Medium"/>
              </a:rPr>
              <a:t>, and infographics &amp; images by </a:t>
            </a:r>
            <a:r>
              <a:rPr lang="en" sz="1000">
                <a:solidFill>
                  <a:schemeClr val="accent1"/>
                </a:solidFill>
                <a:uFill>
                  <a:noFill/>
                </a:uFill>
                <a:latin typeface="Montserrat Medium"/>
                <a:ea typeface="Montserrat Medium"/>
                <a:cs typeface="Montserrat Medium"/>
                <a:sym typeface="Montserrat Medium"/>
                <a:hlinkClick r:id="rId5">
                  <a:extLst>
                    <a:ext uri="{A12FA001-AC4F-418D-AE19-62706E023703}">
                      <ahyp:hlinkClr xmlns:ahyp="http://schemas.microsoft.com/office/drawing/2018/hyperlinkcolor" val="tx"/>
                    </a:ext>
                  </a:extLst>
                </a:hlinkClick>
              </a:rPr>
              <a:t>Freepik</a:t>
            </a:r>
            <a:r>
              <a:rPr lang="en" sz="1000">
                <a:solidFill>
                  <a:schemeClr val="accent1"/>
                </a:solidFill>
                <a:latin typeface="Montserrat Medium"/>
                <a:ea typeface="Montserrat Medium"/>
                <a:cs typeface="Montserrat Medium"/>
                <a:sym typeface="Montserrat Medium"/>
              </a:rPr>
              <a:t>. </a:t>
            </a:r>
            <a:endParaRPr sz="1000">
              <a:solidFill>
                <a:schemeClr val="accent1"/>
              </a:solidFill>
              <a:latin typeface="Montserrat Medium"/>
              <a:ea typeface="Montserrat Medium"/>
              <a:cs typeface="Montserrat Medium"/>
              <a:sym typeface="Montserrat Medium"/>
            </a:endParaRPr>
          </a:p>
          <a:p>
            <a:pPr marL="0" lvl="0" indent="0" algn="l" rtl="0">
              <a:spcBef>
                <a:spcPts val="300"/>
              </a:spcBef>
              <a:spcAft>
                <a:spcPts val="0"/>
              </a:spcAft>
              <a:buNone/>
            </a:pPr>
            <a:endParaRPr sz="1000">
              <a:solidFill>
                <a:schemeClr val="accent1"/>
              </a:solidFill>
              <a:latin typeface="Montserrat Medium"/>
              <a:ea typeface="Montserrat Medium"/>
              <a:cs typeface="Montserrat Medium"/>
              <a:sym typeface="Montserrat Medium"/>
            </a:endParaRPr>
          </a:p>
        </p:txBody>
      </p:sp>
    </p:spTree>
    <p:extLst>
      <p:ext uri="{BB962C8B-B14F-4D97-AF65-F5344CB8AC3E}">
        <p14:creationId xmlns:p14="http://schemas.microsoft.com/office/powerpoint/2010/main" val="38315800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Bullet points 1">
  <p:cSld name="Title + Bullet points 1">
    <p:bg>
      <p:bgPr>
        <a:blipFill>
          <a:blip r:embed="rId2">
            <a:alphaModFix/>
          </a:blip>
          <a:stretch>
            <a:fillRect/>
          </a:stretch>
        </a:blipFill>
        <a:effectLst/>
      </p:bgPr>
    </p:bg>
    <p:spTree>
      <p:nvGrpSpPr>
        <p:cNvPr id="1" name="Shape 148"/>
        <p:cNvGrpSpPr/>
        <p:nvPr/>
      </p:nvGrpSpPr>
      <p:grpSpPr>
        <a:xfrm>
          <a:off x="0" y="0"/>
          <a:ext cx="0" cy="0"/>
          <a:chOff x="0" y="0"/>
          <a:chExt cx="0" cy="0"/>
        </a:xfrm>
      </p:grpSpPr>
      <p:sp>
        <p:nvSpPr>
          <p:cNvPr id="149" name="Google Shape;149;p34"/>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50" name="Google Shape;150;p34"/>
          <p:cNvSpPr txBox="1">
            <a:spLocks noGrp="1"/>
          </p:cNvSpPr>
          <p:nvPr>
            <p:ph type="body" idx="1"/>
          </p:nvPr>
        </p:nvSpPr>
        <p:spPr>
          <a:xfrm>
            <a:off x="938500" y="2212367"/>
            <a:ext cx="4946400" cy="36812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6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1905485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list">
  <p:cSld name="Title + list">
    <p:bg>
      <p:bgPr>
        <a:blipFill>
          <a:blip r:embed="rId2">
            <a:alphaModFix/>
          </a:blip>
          <a:stretch>
            <a:fillRect/>
          </a:stretch>
        </a:blipFill>
        <a:effectLst/>
      </p:bgPr>
    </p:bg>
    <p:spTree>
      <p:nvGrpSpPr>
        <p:cNvPr id="1" name="Shape 151"/>
        <p:cNvGrpSpPr/>
        <p:nvPr/>
      </p:nvGrpSpPr>
      <p:grpSpPr>
        <a:xfrm>
          <a:off x="0" y="0"/>
          <a:ext cx="0" cy="0"/>
          <a:chOff x="0" y="0"/>
          <a:chExt cx="0" cy="0"/>
        </a:xfrm>
      </p:grpSpPr>
      <p:sp>
        <p:nvSpPr>
          <p:cNvPr id="152" name="Google Shape;152;p35"/>
          <p:cNvSpPr txBox="1">
            <a:spLocks noGrp="1"/>
          </p:cNvSpPr>
          <p:nvPr>
            <p:ph type="title"/>
          </p:nvPr>
        </p:nvSpPr>
        <p:spPr>
          <a:xfrm>
            <a:off x="938501" y="593367"/>
            <a:ext cx="4629300" cy="1255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1"/>
              </a:buClr>
              <a:buSzPts val="2400"/>
              <a:buNone/>
              <a:defRPr sz="2400">
                <a:solidFill>
                  <a:schemeClr val="accen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153" name="Google Shape;153;p35"/>
          <p:cNvSpPr txBox="1">
            <a:spLocks noGrp="1"/>
          </p:cNvSpPr>
          <p:nvPr>
            <p:ph type="body" idx="1"/>
          </p:nvPr>
        </p:nvSpPr>
        <p:spPr>
          <a:xfrm>
            <a:off x="5037526" y="2212367"/>
            <a:ext cx="3186900" cy="3681200"/>
          </a:xfrm>
          <a:prstGeom prst="rect">
            <a:avLst/>
          </a:prstGeom>
        </p:spPr>
        <p:txBody>
          <a:bodyPr spcFirstLastPara="1" wrap="square" lIns="91425" tIns="91425" rIns="91425" bIns="91425" anchor="t" anchorCtr="0">
            <a:noAutofit/>
          </a:bodyPr>
          <a:lstStyle>
            <a:lvl1pPr marL="457189" lvl="0" indent="-317492" rtl="0">
              <a:spcBef>
                <a:spcPts val="0"/>
              </a:spcBef>
              <a:spcAft>
                <a:spcPts val="0"/>
              </a:spcAft>
              <a:buClr>
                <a:schemeClr val="lt1"/>
              </a:buClr>
              <a:buSzPts val="1400"/>
              <a:buChar char="●"/>
              <a:defRPr sz="1400">
                <a:solidFill>
                  <a:schemeClr val="lt1"/>
                </a:solidFill>
              </a:defRPr>
            </a:lvl1pPr>
            <a:lvl2pPr marL="914377" lvl="1" indent="-317492" rtl="0">
              <a:spcBef>
                <a:spcPts val="1600"/>
              </a:spcBef>
              <a:spcAft>
                <a:spcPts val="0"/>
              </a:spcAft>
              <a:buClr>
                <a:schemeClr val="lt1"/>
              </a:buClr>
              <a:buSzPts val="1400"/>
              <a:buChar char="○"/>
              <a:defRPr>
                <a:solidFill>
                  <a:schemeClr val="lt1"/>
                </a:solidFill>
              </a:defRPr>
            </a:lvl2pPr>
            <a:lvl3pPr marL="1371566" lvl="2" indent="-317492" rtl="0">
              <a:spcBef>
                <a:spcPts val="1600"/>
              </a:spcBef>
              <a:spcAft>
                <a:spcPts val="0"/>
              </a:spcAft>
              <a:buClr>
                <a:schemeClr val="lt1"/>
              </a:buClr>
              <a:buSzPts val="1400"/>
              <a:buChar char="■"/>
              <a:defRPr>
                <a:solidFill>
                  <a:schemeClr val="lt1"/>
                </a:solidFill>
              </a:defRPr>
            </a:lvl3pPr>
            <a:lvl4pPr marL="1828754" lvl="3" indent="-317492" rtl="0">
              <a:spcBef>
                <a:spcPts val="1600"/>
              </a:spcBef>
              <a:spcAft>
                <a:spcPts val="0"/>
              </a:spcAft>
              <a:buClr>
                <a:schemeClr val="lt1"/>
              </a:buClr>
              <a:buSzPts val="1400"/>
              <a:buChar char="●"/>
              <a:defRPr>
                <a:solidFill>
                  <a:schemeClr val="lt1"/>
                </a:solidFill>
              </a:defRPr>
            </a:lvl4pPr>
            <a:lvl5pPr marL="2285943" lvl="4" indent="-317492" rtl="0">
              <a:spcBef>
                <a:spcPts val="1600"/>
              </a:spcBef>
              <a:spcAft>
                <a:spcPts val="0"/>
              </a:spcAft>
              <a:buClr>
                <a:schemeClr val="lt1"/>
              </a:buClr>
              <a:buSzPts val="1400"/>
              <a:buChar char="○"/>
              <a:defRPr>
                <a:solidFill>
                  <a:schemeClr val="lt1"/>
                </a:solidFill>
              </a:defRPr>
            </a:lvl5pPr>
            <a:lvl6pPr marL="2743131" lvl="5" indent="-317492" rtl="0">
              <a:spcBef>
                <a:spcPts val="1600"/>
              </a:spcBef>
              <a:spcAft>
                <a:spcPts val="0"/>
              </a:spcAft>
              <a:buClr>
                <a:schemeClr val="lt1"/>
              </a:buClr>
              <a:buSzPts val="1400"/>
              <a:buChar char="■"/>
              <a:defRPr>
                <a:solidFill>
                  <a:schemeClr val="lt1"/>
                </a:solidFill>
              </a:defRPr>
            </a:lvl6pPr>
            <a:lvl7pPr marL="3200320" lvl="6" indent="-317492" rtl="0">
              <a:spcBef>
                <a:spcPts val="1600"/>
              </a:spcBef>
              <a:spcAft>
                <a:spcPts val="0"/>
              </a:spcAft>
              <a:buClr>
                <a:schemeClr val="lt1"/>
              </a:buClr>
              <a:buSzPts val="1400"/>
              <a:buChar char="●"/>
              <a:defRPr>
                <a:solidFill>
                  <a:schemeClr val="lt1"/>
                </a:solidFill>
              </a:defRPr>
            </a:lvl7pPr>
            <a:lvl8pPr marL="3657509" lvl="7" indent="-317492" rtl="0">
              <a:spcBef>
                <a:spcPts val="1600"/>
              </a:spcBef>
              <a:spcAft>
                <a:spcPts val="0"/>
              </a:spcAft>
              <a:buClr>
                <a:schemeClr val="lt1"/>
              </a:buClr>
              <a:buSzPts val="1400"/>
              <a:buChar char="○"/>
              <a:defRPr>
                <a:solidFill>
                  <a:schemeClr val="lt1"/>
                </a:solidFill>
              </a:defRPr>
            </a:lvl8pPr>
            <a:lvl9pPr marL="4114697" lvl="8" indent="-317492" rtl="0">
              <a:spcBef>
                <a:spcPts val="1600"/>
              </a:spcBef>
              <a:spcAft>
                <a:spcPts val="1600"/>
              </a:spcAft>
              <a:buClr>
                <a:schemeClr val="lt1"/>
              </a:buClr>
              <a:buSzPts val="1400"/>
              <a:buChar char="■"/>
              <a:defRPr>
                <a:solidFill>
                  <a:schemeClr val="lt1"/>
                </a:solidFill>
              </a:defRPr>
            </a:lvl9pPr>
          </a:lstStyle>
          <a:p>
            <a:pPr lvl="0"/>
            <a:r>
              <a:rPr lang="en-US"/>
              <a:t>Click to edit Master text styles</a:t>
            </a:r>
          </a:p>
        </p:txBody>
      </p:sp>
    </p:spTree>
    <p:extLst>
      <p:ext uri="{BB962C8B-B14F-4D97-AF65-F5344CB8AC3E}">
        <p14:creationId xmlns:p14="http://schemas.microsoft.com/office/powerpoint/2010/main" val="13475952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slide" type="blank" preserve="1">
  <p:cSld name="Blank slide">
    <p:spTree>
      <p:nvGrpSpPr>
        <p:cNvPr id="1" name="Shape 157"/>
        <p:cNvGrpSpPr/>
        <p:nvPr/>
      </p:nvGrpSpPr>
      <p:grpSpPr>
        <a:xfrm>
          <a:off x="0" y="0"/>
          <a:ext cx="0" cy="0"/>
          <a:chOff x="0" y="0"/>
          <a:chExt cx="0" cy="0"/>
        </a:xfrm>
      </p:grpSpPr>
    </p:spTree>
    <p:extLst>
      <p:ext uri="{BB962C8B-B14F-4D97-AF65-F5344CB8AC3E}">
        <p14:creationId xmlns:p14="http://schemas.microsoft.com/office/powerpoint/2010/main" val="21910418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088701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980815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784086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42775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10/25/2026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7304162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9752007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977795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200665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445862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41995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67890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17649"/>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454530" y="3765449"/>
            <a:ext cx="5449871"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10/25/2026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
        <p:nvSpPr>
          <p:cNvPr id="13" name="TextBox 12"/>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317809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6768946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52697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10/25/2026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691436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739526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597384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2800"/>
              <a:buFont typeface="Montserrat ExtraBold"/>
              <a:buNone/>
              <a:defRPr sz="2800">
                <a:solidFill>
                  <a:schemeClr val="lt1"/>
                </a:solidFill>
                <a:latin typeface="Montserrat ExtraBold"/>
                <a:ea typeface="Montserrat ExtraBold"/>
                <a:cs typeface="Montserrat ExtraBold"/>
                <a:sym typeface="Montserrat ExtraBold"/>
              </a:defRPr>
            </a:lvl1pPr>
            <a:lvl2pPr lvl="1">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2pPr>
            <a:lvl3pPr lvl="2">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3pPr>
            <a:lvl4pPr lvl="3">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4pPr>
            <a:lvl5pPr lvl="4">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5pPr>
            <a:lvl6pPr lvl="5">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6pPr>
            <a:lvl7pPr lvl="6">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7pPr>
            <a:lvl8pPr lvl="7">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8pPr>
            <a:lvl9pPr lvl="8">
              <a:spcBef>
                <a:spcPts val="0"/>
              </a:spcBef>
              <a:spcAft>
                <a:spcPts val="0"/>
              </a:spcAft>
              <a:buClr>
                <a:schemeClr val="dk1"/>
              </a:buClr>
              <a:buSzPts val="2800"/>
              <a:buFont typeface="Montserrat"/>
              <a:buNone/>
              <a:defRPr sz="2800">
                <a:solidFill>
                  <a:schemeClr val="dk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00000"/>
              </a:lnSpc>
              <a:spcBef>
                <a:spcPts val="160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174969191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2A47"/>
        </a:solidFill>
        <a:effectLst/>
      </p:bgPr>
    </p:bg>
    <p:spTree>
      <p:nvGrpSpPr>
        <p:cNvPr id="1" name="Shape 154"/>
        <p:cNvGrpSpPr/>
        <p:nvPr/>
      </p:nvGrpSpPr>
      <p:grpSpPr>
        <a:xfrm>
          <a:off x="0" y="0"/>
          <a:ext cx="0" cy="0"/>
          <a:chOff x="0" y="0"/>
          <a:chExt cx="0" cy="0"/>
        </a:xfrm>
      </p:grpSpPr>
      <p:sp>
        <p:nvSpPr>
          <p:cNvPr id="155" name="Google Shape;155;p36"/>
          <p:cNvSpPr txBox="1">
            <a:spLocks noGrp="1"/>
          </p:cNvSpPr>
          <p:nvPr>
            <p:ph type="title"/>
          </p:nvPr>
        </p:nvSpPr>
        <p:spPr>
          <a:xfrm>
            <a:off x="1068101" y="1244600"/>
            <a:ext cx="7047300" cy="643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56" name="Google Shape;156;p36"/>
          <p:cNvSpPr txBox="1">
            <a:spLocks noGrp="1"/>
          </p:cNvSpPr>
          <p:nvPr>
            <p:ph type="body" idx="1"/>
          </p:nvPr>
        </p:nvSpPr>
        <p:spPr>
          <a:xfrm>
            <a:off x="1068101" y="2260600"/>
            <a:ext cx="7047300" cy="3336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3628731548"/>
      </p:ext>
    </p:extLst>
  </p:cSld>
  <p:clrMap bg1="lt1" tx1="dk1" bg2="dk2" tx2="lt2" accent1="accent1" accent2="accent2" accent3="accent3" accent4="accent4" accent5="accent5" accent6="accent6" hlink="hlink" folHlink="folHlink"/>
  <p:sldLayoutIdLst>
    <p:sldLayoutId id="2147483708"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Oval 22"/>
          <p:cNvSpPr/>
          <p:nvPr/>
        </p:nvSpPr>
        <p:spPr>
          <a:xfrm>
            <a:off x="5689832" y="-45720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Oval 23"/>
          <p:cNvSpPr/>
          <p:nvPr/>
        </p:nvSpPr>
        <p:spPr>
          <a:xfrm>
            <a:off x="6299432" y="6096000"/>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153988"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839788"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10/25/2026</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1150267110"/>
      </p:ext>
    </p:extLst>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15AE4-15FD-8AFB-6719-096886497D39}"/>
              </a:ext>
            </a:extLst>
          </p:cNvPr>
          <p:cNvSpPr>
            <a:spLocks noGrp="1"/>
          </p:cNvSpPr>
          <p:nvPr>
            <p:ph type="ctrTitle"/>
          </p:nvPr>
        </p:nvSpPr>
        <p:spPr>
          <a:xfrm>
            <a:off x="815642" y="856158"/>
            <a:ext cx="6620968" cy="2308324"/>
          </a:xfrm>
        </p:spPr>
        <p:txBody>
          <a:bodyPr>
            <a:spAutoFit/>
          </a:bodyPr>
          <a:lstStyle/>
          <a:p>
            <a:r>
              <a:rPr lang="en-US" b="1" dirty="0">
                <a:solidFill>
                  <a:schemeClr val="tx1"/>
                </a:solidFill>
              </a:rPr>
              <a:t>Following Jesus From A Distance</a:t>
            </a:r>
          </a:p>
        </p:txBody>
      </p:sp>
      <p:sp>
        <p:nvSpPr>
          <p:cNvPr id="3" name="Subtitle 2">
            <a:extLst>
              <a:ext uri="{FF2B5EF4-FFF2-40B4-BE49-F238E27FC236}">
                <a16:creationId xmlns:a16="http://schemas.microsoft.com/office/drawing/2014/main" id="{AB518838-CB7F-3EDC-DE0A-1A2C829401B0}"/>
              </a:ext>
            </a:extLst>
          </p:cNvPr>
          <p:cNvSpPr>
            <a:spLocks noGrp="1"/>
          </p:cNvSpPr>
          <p:nvPr>
            <p:ph type="subTitle" idx="1"/>
          </p:nvPr>
        </p:nvSpPr>
        <p:spPr>
          <a:xfrm>
            <a:off x="815642" y="3164480"/>
            <a:ext cx="6620968" cy="523220"/>
          </a:xfrm>
        </p:spPr>
        <p:txBody>
          <a:bodyPr>
            <a:spAutoFit/>
          </a:bodyPr>
          <a:lstStyle/>
          <a:p>
            <a:r>
              <a:rPr lang="en-US" sz="2800" b="1" cap="none" dirty="0">
                <a:solidFill>
                  <a:schemeClr val="tx1"/>
                </a:solidFill>
              </a:rPr>
              <a:t>II Corinthians 6:16-7:1</a:t>
            </a:r>
          </a:p>
        </p:txBody>
      </p:sp>
    </p:spTree>
    <p:extLst>
      <p:ext uri="{BB962C8B-B14F-4D97-AF65-F5344CB8AC3E}">
        <p14:creationId xmlns:p14="http://schemas.microsoft.com/office/powerpoint/2010/main" val="373561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7176-DBCF-2B4B-1A36-5C182AD417E5}"/>
              </a:ext>
            </a:extLst>
          </p:cNvPr>
          <p:cNvSpPr>
            <a:spLocks noGrp="1"/>
          </p:cNvSpPr>
          <p:nvPr>
            <p:ph type="title"/>
          </p:nvPr>
        </p:nvSpPr>
        <p:spPr>
          <a:xfrm>
            <a:off x="457200" y="452718"/>
            <a:ext cx="7055380" cy="707886"/>
          </a:xfrm>
        </p:spPr>
        <p:txBody>
          <a:bodyPr>
            <a:spAutoFit/>
          </a:bodyPr>
          <a:lstStyle/>
          <a:p>
            <a:r>
              <a:rPr lang="en-US" sz="4000" b="1" dirty="0">
                <a:solidFill>
                  <a:schemeClr val="tx1"/>
                </a:solidFill>
              </a:rPr>
              <a:t>Peter’s Night Of Extremes</a:t>
            </a:r>
          </a:p>
        </p:txBody>
      </p:sp>
      <p:sp>
        <p:nvSpPr>
          <p:cNvPr id="3" name="Content Placeholder 2">
            <a:extLst>
              <a:ext uri="{FF2B5EF4-FFF2-40B4-BE49-F238E27FC236}">
                <a16:creationId xmlns:a16="http://schemas.microsoft.com/office/drawing/2014/main" id="{332642EB-071E-7739-66EC-BFB0996DC185}"/>
              </a:ext>
            </a:extLst>
          </p:cNvPr>
          <p:cNvSpPr>
            <a:spLocks noGrp="1"/>
          </p:cNvSpPr>
          <p:nvPr>
            <p:ph idx="1"/>
          </p:nvPr>
        </p:nvSpPr>
        <p:spPr>
          <a:xfrm>
            <a:off x="457200" y="1168400"/>
            <a:ext cx="8229600" cy="4611519"/>
          </a:xfrm>
        </p:spPr>
        <p:txBody>
          <a:bodyPr>
            <a:spAutoFit/>
          </a:bodyPr>
          <a:lstStyle/>
          <a:p>
            <a:pPr>
              <a:buClr>
                <a:schemeClr val="tx1"/>
              </a:buClr>
            </a:pPr>
            <a:r>
              <a:rPr lang="en-US" sz="2800" dirty="0"/>
              <a:t>Declared absolute allegiance to Jesus</a:t>
            </a:r>
          </a:p>
          <a:p>
            <a:pPr marL="520700" lvl="1">
              <a:buClr>
                <a:schemeClr val="tx1"/>
              </a:buClr>
            </a:pPr>
            <a:r>
              <a:rPr lang="en-US" sz="2800" dirty="0"/>
              <a:t>Matthew 26:31-35 – “Even if I must die with you”</a:t>
            </a:r>
          </a:p>
          <a:p>
            <a:pPr marL="120650">
              <a:buClr>
                <a:schemeClr val="tx1"/>
              </a:buClr>
            </a:pPr>
            <a:r>
              <a:rPr lang="en-US" sz="2800" dirty="0"/>
              <a:t>Then fell asleep in Gethsemane</a:t>
            </a:r>
          </a:p>
          <a:p>
            <a:pPr marL="520700" lvl="1">
              <a:buClr>
                <a:schemeClr val="tx1"/>
              </a:buClr>
            </a:pPr>
            <a:r>
              <a:rPr lang="en-US" sz="2800" dirty="0"/>
              <a:t>Matthew 26:40-41 – “So, could you not watch with me one hour?”</a:t>
            </a:r>
          </a:p>
          <a:p>
            <a:pPr marL="120650">
              <a:buClr>
                <a:schemeClr val="tx1"/>
              </a:buClr>
            </a:pPr>
            <a:r>
              <a:rPr lang="en-US" sz="2800" dirty="0"/>
              <a:t>He drew his sword to defend Jesus</a:t>
            </a:r>
          </a:p>
          <a:p>
            <a:pPr marL="520700" lvl="1">
              <a:buClr>
                <a:schemeClr val="tx1"/>
              </a:buClr>
            </a:pPr>
            <a:r>
              <a:rPr lang="en-US" sz="2800" dirty="0"/>
              <a:t>Matthew 26:51-52 (John 18:10-11) – “… drew his sword and struck the servant …” (“… Peter, having a sword, drew it and struck …”)</a:t>
            </a:r>
          </a:p>
        </p:txBody>
      </p:sp>
    </p:spTree>
    <p:extLst>
      <p:ext uri="{BB962C8B-B14F-4D97-AF65-F5344CB8AC3E}">
        <p14:creationId xmlns:p14="http://schemas.microsoft.com/office/powerpoint/2010/main" val="147930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2DFE9-0CAD-D151-BB5E-8B7394A5C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F667B-D272-E267-7E5B-82C50EF762EE}"/>
              </a:ext>
            </a:extLst>
          </p:cNvPr>
          <p:cNvSpPr>
            <a:spLocks noGrp="1"/>
          </p:cNvSpPr>
          <p:nvPr>
            <p:ph type="title"/>
          </p:nvPr>
        </p:nvSpPr>
        <p:spPr>
          <a:xfrm>
            <a:off x="457200" y="452718"/>
            <a:ext cx="7055380" cy="707886"/>
          </a:xfrm>
        </p:spPr>
        <p:txBody>
          <a:bodyPr>
            <a:spAutoFit/>
          </a:bodyPr>
          <a:lstStyle/>
          <a:p>
            <a:r>
              <a:rPr lang="en-US" sz="4000" b="1" dirty="0">
                <a:solidFill>
                  <a:schemeClr val="tx1"/>
                </a:solidFill>
              </a:rPr>
              <a:t>Peter’s Night Of Extremes</a:t>
            </a:r>
          </a:p>
        </p:txBody>
      </p:sp>
      <p:sp>
        <p:nvSpPr>
          <p:cNvPr id="3" name="Content Placeholder 2">
            <a:extLst>
              <a:ext uri="{FF2B5EF4-FFF2-40B4-BE49-F238E27FC236}">
                <a16:creationId xmlns:a16="http://schemas.microsoft.com/office/drawing/2014/main" id="{BE6F84C5-69AA-DB95-E2EB-30D2E1A5CF1F}"/>
              </a:ext>
            </a:extLst>
          </p:cNvPr>
          <p:cNvSpPr>
            <a:spLocks noGrp="1"/>
          </p:cNvSpPr>
          <p:nvPr>
            <p:ph idx="1"/>
          </p:nvPr>
        </p:nvSpPr>
        <p:spPr>
          <a:xfrm>
            <a:off x="457200" y="1168400"/>
            <a:ext cx="8229600" cy="4611519"/>
          </a:xfrm>
        </p:spPr>
        <p:txBody>
          <a:bodyPr>
            <a:spAutoFit/>
          </a:bodyPr>
          <a:lstStyle/>
          <a:p>
            <a:pPr>
              <a:buClr>
                <a:schemeClr val="tx1"/>
              </a:buClr>
            </a:pPr>
            <a:r>
              <a:rPr lang="en-US" sz="2800" dirty="0"/>
              <a:t>Then, with the others, left Jesus and fled</a:t>
            </a:r>
          </a:p>
          <a:p>
            <a:pPr marL="520700" lvl="1">
              <a:buClr>
                <a:schemeClr val="tx1"/>
              </a:buClr>
            </a:pPr>
            <a:r>
              <a:rPr lang="en-US" sz="2800" dirty="0"/>
              <a:t>Matthew 26:56 – “… all the disciples left him and fled”</a:t>
            </a:r>
          </a:p>
          <a:p>
            <a:pPr marL="120650">
              <a:buClr>
                <a:schemeClr val="tx1"/>
              </a:buClr>
            </a:pPr>
            <a:r>
              <a:rPr lang="en-US" sz="2800" dirty="0"/>
              <a:t>He followed Jesus to the High Priest’s courtyard</a:t>
            </a:r>
          </a:p>
          <a:p>
            <a:pPr marL="520700" lvl="1">
              <a:buClr>
                <a:schemeClr val="tx1"/>
              </a:buClr>
            </a:pPr>
            <a:r>
              <a:rPr lang="en-US" sz="2800" dirty="0"/>
              <a:t>Matthew 26:57-58 (John 18:15-16) – “Peter was following him …” (“Simon Peter followed Jesus”)</a:t>
            </a:r>
          </a:p>
          <a:p>
            <a:pPr marL="120650">
              <a:buClr>
                <a:schemeClr val="tx1"/>
              </a:buClr>
            </a:pPr>
            <a:r>
              <a:rPr lang="en-US" sz="2800" dirty="0"/>
              <a:t>Then he denied Jesus three times</a:t>
            </a:r>
          </a:p>
          <a:p>
            <a:pPr marL="520700" lvl="1">
              <a:buClr>
                <a:schemeClr val="tx1"/>
              </a:buClr>
            </a:pPr>
            <a:r>
              <a:rPr lang="en-US" sz="2800" dirty="0"/>
              <a:t>Matthew 26:69-75 – “Before the rooster crows, you will deny me three times”</a:t>
            </a:r>
          </a:p>
        </p:txBody>
      </p:sp>
    </p:spTree>
    <p:extLst>
      <p:ext uri="{BB962C8B-B14F-4D97-AF65-F5344CB8AC3E}">
        <p14:creationId xmlns:p14="http://schemas.microsoft.com/office/powerpoint/2010/main" val="4183551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5207-8EB5-8796-F27C-4F69C47F5379}"/>
              </a:ext>
            </a:extLst>
          </p:cNvPr>
          <p:cNvSpPr>
            <a:spLocks noGrp="1"/>
          </p:cNvSpPr>
          <p:nvPr>
            <p:ph type="title"/>
          </p:nvPr>
        </p:nvSpPr>
        <p:spPr>
          <a:xfrm>
            <a:off x="457200" y="452718"/>
            <a:ext cx="7055380" cy="1400530"/>
          </a:xfrm>
        </p:spPr>
        <p:txBody>
          <a:bodyPr/>
          <a:lstStyle/>
          <a:p>
            <a:r>
              <a:rPr lang="en-US" sz="4000" b="1" dirty="0">
                <a:solidFill>
                  <a:schemeClr val="tx1"/>
                </a:solidFill>
              </a:rPr>
              <a:t>We Must Follow Jesus,</a:t>
            </a:r>
            <a:br>
              <a:rPr lang="en-US" sz="4000" b="1" dirty="0">
                <a:solidFill>
                  <a:schemeClr val="tx1"/>
                </a:solidFill>
              </a:rPr>
            </a:br>
            <a:r>
              <a:rPr lang="en-US" sz="4000" b="1" dirty="0">
                <a:solidFill>
                  <a:schemeClr val="tx1"/>
                </a:solidFill>
              </a:rPr>
              <a:t>Not Go Another Way</a:t>
            </a:r>
          </a:p>
        </p:txBody>
      </p:sp>
      <p:sp>
        <p:nvSpPr>
          <p:cNvPr id="3" name="Content Placeholder 2">
            <a:extLst>
              <a:ext uri="{FF2B5EF4-FFF2-40B4-BE49-F238E27FC236}">
                <a16:creationId xmlns:a16="http://schemas.microsoft.com/office/drawing/2014/main" id="{F0B22639-698C-3174-5EA0-F86D01F7BF6E}"/>
              </a:ext>
            </a:extLst>
          </p:cNvPr>
          <p:cNvSpPr>
            <a:spLocks noGrp="1"/>
          </p:cNvSpPr>
          <p:nvPr>
            <p:ph idx="1"/>
          </p:nvPr>
        </p:nvSpPr>
        <p:spPr>
          <a:xfrm>
            <a:off x="457200" y="1868932"/>
            <a:ext cx="8229600" cy="4929555"/>
          </a:xfrm>
        </p:spPr>
        <p:txBody>
          <a:bodyPr>
            <a:spAutoFit/>
          </a:bodyPr>
          <a:lstStyle/>
          <a:p>
            <a:pPr>
              <a:buClr>
                <a:schemeClr val="tx1"/>
              </a:buClr>
            </a:pPr>
            <a:r>
              <a:rPr lang="en-US" sz="2800" dirty="0"/>
              <a:t>He is the light of the world</a:t>
            </a:r>
          </a:p>
          <a:p>
            <a:pPr lvl="1">
              <a:buClr>
                <a:schemeClr val="tx1"/>
              </a:buClr>
            </a:pPr>
            <a:r>
              <a:rPr lang="en-US" sz="2800" dirty="0"/>
              <a:t>John 8:12 – “… the light of life”</a:t>
            </a:r>
          </a:p>
          <a:p>
            <a:pPr>
              <a:buClr>
                <a:schemeClr val="tx1"/>
              </a:buClr>
            </a:pPr>
            <a:r>
              <a:rPr lang="en-US" sz="2800" dirty="0"/>
              <a:t>And we must be like Him</a:t>
            </a:r>
          </a:p>
          <a:p>
            <a:pPr lvl="1">
              <a:buClr>
                <a:schemeClr val="tx1"/>
              </a:buClr>
            </a:pPr>
            <a:r>
              <a:rPr lang="en-US" sz="2800" dirty="0"/>
              <a:t>Ephesians 5:8-14 – “Walk as children of light”</a:t>
            </a:r>
          </a:p>
          <a:p>
            <a:pPr>
              <a:buClr>
                <a:schemeClr val="tx1"/>
              </a:buClr>
            </a:pPr>
            <a:r>
              <a:rPr lang="en-US" sz="2800" dirty="0"/>
              <a:t>Jesus is the good shepherd</a:t>
            </a:r>
          </a:p>
          <a:p>
            <a:pPr lvl="1">
              <a:buClr>
                <a:schemeClr val="tx1"/>
              </a:buClr>
            </a:pPr>
            <a:r>
              <a:rPr lang="en-US" sz="2800" dirty="0"/>
              <a:t>John 10:14, 27 – “I am the good shepherd”</a:t>
            </a:r>
          </a:p>
          <a:p>
            <a:pPr>
              <a:buClr>
                <a:schemeClr val="tx1"/>
              </a:buClr>
            </a:pPr>
            <a:r>
              <a:rPr lang="en-US" sz="2800" dirty="0"/>
              <a:t>He watches over us to keep us from straying</a:t>
            </a:r>
          </a:p>
          <a:p>
            <a:pPr lvl="1">
              <a:buClr>
                <a:schemeClr val="tx1"/>
              </a:buClr>
            </a:pPr>
            <a:r>
              <a:rPr lang="en-US" sz="2800" dirty="0"/>
              <a:t>I Peter 2:25 – “… the Shepherd and Overseer of your souls”</a:t>
            </a:r>
          </a:p>
        </p:txBody>
      </p:sp>
    </p:spTree>
    <p:extLst>
      <p:ext uri="{BB962C8B-B14F-4D97-AF65-F5344CB8AC3E}">
        <p14:creationId xmlns:p14="http://schemas.microsoft.com/office/powerpoint/2010/main" val="339366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2A7C7-86EF-3485-1B6D-BF6F97217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A2328B-B24D-1E41-1D52-3990FF4094BA}"/>
              </a:ext>
            </a:extLst>
          </p:cNvPr>
          <p:cNvSpPr>
            <a:spLocks noGrp="1"/>
          </p:cNvSpPr>
          <p:nvPr>
            <p:ph type="title"/>
          </p:nvPr>
        </p:nvSpPr>
        <p:spPr>
          <a:xfrm>
            <a:off x="457200" y="452718"/>
            <a:ext cx="7055380" cy="1400530"/>
          </a:xfrm>
        </p:spPr>
        <p:txBody>
          <a:bodyPr/>
          <a:lstStyle/>
          <a:p>
            <a:r>
              <a:rPr lang="en-US" sz="4000" b="1" dirty="0">
                <a:solidFill>
                  <a:schemeClr val="tx1"/>
                </a:solidFill>
              </a:rPr>
              <a:t>We Must Follow Jesus,</a:t>
            </a:r>
            <a:br>
              <a:rPr lang="en-US" sz="4000" b="1" dirty="0">
                <a:solidFill>
                  <a:schemeClr val="tx1"/>
                </a:solidFill>
              </a:rPr>
            </a:br>
            <a:r>
              <a:rPr lang="en-US" sz="4000" b="1" dirty="0">
                <a:solidFill>
                  <a:schemeClr val="tx1"/>
                </a:solidFill>
              </a:rPr>
              <a:t>Not Go Another Way</a:t>
            </a:r>
          </a:p>
        </p:txBody>
      </p:sp>
      <p:sp>
        <p:nvSpPr>
          <p:cNvPr id="3" name="Content Placeholder 2">
            <a:extLst>
              <a:ext uri="{FF2B5EF4-FFF2-40B4-BE49-F238E27FC236}">
                <a16:creationId xmlns:a16="http://schemas.microsoft.com/office/drawing/2014/main" id="{6E6332C7-7A4C-B802-6F1F-D2DB4BFFF735}"/>
              </a:ext>
            </a:extLst>
          </p:cNvPr>
          <p:cNvSpPr>
            <a:spLocks noGrp="1"/>
          </p:cNvSpPr>
          <p:nvPr>
            <p:ph idx="1"/>
          </p:nvPr>
        </p:nvSpPr>
        <p:spPr>
          <a:xfrm>
            <a:off x="457200" y="1868932"/>
            <a:ext cx="8229600" cy="4862870"/>
          </a:xfrm>
        </p:spPr>
        <p:txBody>
          <a:bodyPr>
            <a:spAutoFit/>
          </a:bodyPr>
          <a:lstStyle/>
          <a:p>
            <a:pPr>
              <a:spcBef>
                <a:spcPts val="600"/>
              </a:spcBef>
              <a:buClr>
                <a:schemeClr val="tx1"/>
              </a:buClr>
            </a:pPr>
            <a:r>
              <a:rPr lang="en-US" sz="2800" dirty="0"/>
              <a:t>He is the Lord (Master) of us</a:t>
            </a:r>
          </a:p>
          <a:p>
            <a:pPr lvl="1">
              <a:spcBef>
                <a:spcPts val="600"/>
              </a:spcBef>
              <a:buClr>
                <a:schemeClr val="tx1"/>
              </a:buClr>
            </a:pPr>
            <a:r>
              <a:rPr lang="en-US" sz="2800" dirty="0"/>
              <a:t>John 12:26 – “If anyone serves me, he must follow me”</a:t>
            </a:r>
          </a:p>
          <a:p>
            <a:pPr>
              <a:spcBef>
                <a:spcPts val="600"/>
              </a:spcBef>
              <a:buClr>
                <a:schemeClr val="tx1"/>
              </a:buClr>
            </a:pPr>
            <a:r>
              <a:rPr lang="en-US" sz="2800" dirty="0"/>
              <a:t>We serve Him by respecting His authority</a:t>
            </a:r>
          </a:p>
          <a:p>
            <a:pPr lvl="1">
              <a:spcBef>
                <a:spcPts val="600"/>
              </a:spcBef>
              <a:buClr>
                <a:schemeClr val="tx1"/>
              </a:buClr>
            </a:pPr>
            <a:r>
              <a:rPr lang="en-US" sz="2800" dirty="0"/>
              <a:t>Matthew 28:18 – “All authority in heaven and on earth has been given to me”</a:t>
            </a:r>
          </a:p>
          <a:p>
            <a:pPr lvl="1">
              <a:spcBef>
                <a:spcPts val="600"/>
              </a:spcBef>
              <a:buClr>
                <a:schemeClr val="tx1"/>
              </a:buClr>
            </a:pPr>
            <a:r>
              <a:rPr lang="en-US" sz="2800" dirty="0"/>
              <a:t>Colossians 3:17 – “do everything in the name of the Lord Jesus”</a:t>
            </a:r>
          </a:p>
          <a:p>
            <a:pPr>
              <a:spcBef>
                <a:spcPts val="600"/>
              </a:spcBef>
              <a:buClr>
                <a:schemeClr val="tx1"/>
              </a:buClr>
            </a:pPr>
            <a:r>
              <a:rPr lang="en-US" sz="2800" dirty="0"/>
              <a:t>Going ahead of Jesus</a:t>
            </a:r>
          </a:p>
          <a:p>
            <a:pPr lvl="1">
              <a:spcBef>
                <a:spcPts val="600"/>
              </a:spcBef>
              <a:buClr>
                <a:schemeClr val="tx1"/>
              </a:buClr>
            </a:pPr>
            <a:r>
              <a:rPr lang="en-US" sz="2800" dirty="0"/>
              <a:t>II John 9 – “does not have God”</a:t>
            </a:r>
          </a:p>
        </p:txBody>
      </p:sp>
    </p:spTree>
    <p:extLst>
      <p:ext uri="{BB962C8B-B14F-4D97-AF65-F5344CB8AC3E}">
        <p14:creationId xmlns:p14="http://schemas.microsoft.com/office/powerpoint/2010/main" val="18598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AA057-DFF3-85E8-C42F-A10BE254B06F}"/>
              </a:ext>
            </a:extLst>
          </p:cNvPr>
          <p:cNvSpPr>
            <a:spLocks noGrp="1"/>
          </p:cNvSpPr>
          <p:nvPr>
            <p:ph type="title"/>
          </p:nvPr>
        </p:nvSpPr>
        <p:spPr>
          <a:xfrm>
            <a:off x="457200" y="452718"/>
            <a:ext cx="7465490" cy="1323439"/>
          </a:xfrm>
        </p:spPr>
        <p:txBody>
          <a:bodyPr>
            <a:spAutoFit/>
          </a:bodyPr>
          <a:lstStyle/>
          <a:p>
            <a:r>
              <a:rPr lang="en-US" sz="4000" b="1" dirty="0">
                <a:solidFill>
                  <a:schemeClr val="tx1"/>
                </a:solidFill>
              </a:rPr>
              <a:t>When We Follow Jesus</a:t>
            </a:r>
            <a:br>
              <a:rPr lang="en-US" sz="4000" b="1" dirty="0">
                <a:solidFill>
                  <a:schemeClr val="tx1"/>
                </a:solidFill>
              </a:rPr>
            </a:br>
            <a:r>
              <a:rPr lang="en-US" sz="4000" b="1" dirty="0">
                <a:solidFill>
                  <a:schemeClr val="tx1"/>
                </a:solidFill>
              </a:rPr>
              <a:t>From A Distance</a:t>
            </a:r>
          </a:p>
        </p:txBody>
      </p:sp>
      <p:sp>
        <p:nvSpPr>
          <p:cNvPr id="3" name="Content Placeholder 2">
            <a:extLst>
              <a:ext uri="{FF2B5EF4-FFF2-40B4-BE49-F238E27FC236}">
                <a16:creationId xmlns:a16="http://schemas.microsoft.com/office/drawing/2014/main" id="{AA9FCF14-9DE8-458F-29E1-E269FEA56391}"/>
              </a:ext>
            </a:extLst>
          </p:cNvPr>
          <p:cNvSpPr>
            <a:spLocks noGrp="1"/>
          </p:cNvSpPr>
          <p:nvPr>
            <p:ph idx="1"/>
          </p:nvPr>
        </p:nvSpPr>
        <p:spPr>
          <a:xfrm>
            <a:off x="457200" y="1865376"/>
            <a:ext cx="8229600" cy="4052391"/>
          </a:xfrm>
        </p:spPr>
        <p:txBody>
          <a:bodyPr>
            <a:spAutoFit/>
          </a:bodyPr>
          <a:lstStyle/>
          <a:p>
            <a:pPr>
              <a:buClr>
                <a:schemeClr val="tx1"/>
              </a:buClr>
            </a:pPr>
            <a:r>
              <a:rPr lang="en-US" sz="2800" dirty="0"/>
              <a:t>We are unprepared to resist sin and error</a:t>
            </a:r>
          </a:p>
          <a:p>
            <a:pPr lvl="1">
              <a:buClr>
                <a:schemeClr val="tx1"/>
              </a:buClr>
            </a:pPr>
            <a:r>
              <a:rPr lang="en-US" sz="2800" dirty="0"/>
              <a:t>Matthew 26:69-70 – “I do not know what you mean”</a:t>
            </a:r>
          </a:p>
          <a:p>
            <a:pPr>
              <a:buClr>
                <a:schemeClr val="tx1"/>
              </a:buClr>
            </a:pPr>
            <a:r>
              <a:rPr lang="en-US" sz="2800" dirty="0"/>
              <a:t>We are not separating ourselves from the crowd</a:t>
            </a:r>
          </a:p>
          <a:p>
            <a:pPr lvl="1">
              <a:buClr>
                <a:schemeClr val="tx1"/>
              </a:buClr>
            </a:pPr>
            <a:r>
              <a:rPr lang="en-US" sz="2800" dirty="0"/>
              <a:t>II Corinthians 6:16-7:1 – “… be separate from them”</a:t>
            </a:r>
          </a:p>
          <a:p>
            <a:pPr lvl="1">
              <a:buClr>
                <a:schemeClr val="tx1"/>
              </a:buClr>
            </a:pPr>
            <a:r>
              <a:rPr lang="en-US" sz="2800" dirty="0"/>
              <a:t>Luke 9:23 – “let him deny himself and take up his cross daily and follow me”</a:t>
            </a:r>
          </a:p>
        </p:txBody>
      </p:sp>
    </p:spTree>
    <p:extLst>
      <p:ext uri="{BB962C8B-B14F-4D97-AF65-F5344CB8AC3E}">
        <p14:creationId xmlns:p14="http://schemas.microsoft.com/office/powerpoint/2010/main" val="104035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CEB82-F305-BD7F-180F-659D87BF9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36778-6F61-0211-917B-4730219A0295}"/>
              </a:ext>
            </a:extLst>
          </p:cNvPr>
          <p:cNvSpPr>
            <a:spLocks noGrp="1"/>
          </p:cNvSpPr>
          <p:nvPr>
            <p:ph type="title"/>
          </p:nvPr>
        </p:nvSpPr>
        <p:spPr>
          <a:xfrm>
            <a:off x="457200" y="452718"/>
            <a:ext cx="7465490" cy="1323439"/>
          </a:xfrm>
        </p:spPr>
        <p:txBody>
          <a:bodyPr>
            <a:spAutoFit/>
          </a:bodyPr>
          <a:lstStyle/>
          <a:p>
            <a:r>
              <a:rPr lang="en-US" sz="4000" b="1" dirty="0">
                <a:solidFill>
                  <a:schemeClr val="tx1"/>
                </a:solidFill>
              </a:rPr>
              <a:t>When We Follow Jesus</a:t>
            </a:r>
            <a:br>
              <a:rPr lang="en-US" sz="4000" b="1" dirty="0">
                <a:solidFill>
                  <a:schemeClr val="tx1"/>
                </a:solidFill>
              </a:rPr>
            </a:br>
            <a:r>
              <a:rPr lang="en-US" sz="4000" b="1" dirty="0">
                <a:solidFill>
                  <a:schemeClr val="tx1"/>
                </a:solidFill>
              </a:rPr>
              <a:t>From A Distance</a:t>
            </a:r>
          </a:p>
        </p:txBody>
      </p:sp>
      <p:sp>
        <p:nvSpPr>
          <p:cNvPr id="3" name="Content Placeholder 2">
            <a:extLst>
              <a:ext uri="{FF2B5EF4-FFF2-40B4-BE49-F238E27FC236}">
                <a16:creationId xmlns:a16="http://schemas.microsoft.com/office/drawing/2014/main" id="{3D31D0CC-B15B-5A75-062C-FE95576CDE60}"/>
              </a:ext>
            </a:extLst>
          </p:cNvPr>
          <p:cNvSpPr>
            <a:spLocks noGrp="1"/>
          </p:cNvSpPr>
          <p:nvPr>
            <p:ph idx="1"/>
          </p:nvPr>
        </p:nvSpPr>
        <p:spPr>
          <a:xfrm>
            <a:off x="457200" y="1865376"/>
            <a:ext cx="8229600" cy="4180632"/>
          </a:xfrm>
        </p:spPr>
        <p:txBody>
          <a:bodyPr>
            <a:spAutoFit/>
          </a:bodyPr>
          <a:lstStyle/>
          <a:p>
            <a:pPr>
              <a:buClr>
                <a:schemeClr val="tx1"/>
              </a:buClr>
            </a:pPr>
            <a:r>
              <a:rPr lang="en-US" sz="2800" dirty="0"/>
              <a:t>We are closer to the enemy than to Jesus</a:t>
            </a:r>
          </a:p>
          <a:p>
            <a:pPr lvl="1">
              <a:buClr>
                <a:schemeClr val="tx1"/>
              </a:buClr>
            </a:pPr>
            <a:r>
              <a:rPr lang="en-US" sz="2800" dirty="0"/>
              <a:t>John 18:17-18 – “Peter also was with them, standing and warming himself”</a:t>
            </a:r>
          </a:p>
          <a:p>
            <a:pPr>
              <a:buClr>
                <a:schemeClr val="tx1"/>
              </a:buClr>
            </a:pPr>
            <a:r>
              <a:rPr lang="en-US" sz="2800" dirty="0"/>
              <a:t>We become friends with the world and its hostility toward God</a:t>
            </a:r>
          </a:p>
          <a:p>
            <a:pPr lvl="1">
              <a:buClr>
                <a:schemeClr val="tx1"/>
              </a:buClr>
            </a:pPr>
            <a:r>
              <a:rPr lang="en-US" sz="2800" dirty="0"/>
              <a:t>James 4:4 – “… makes himself an enemy of God”</a:t>
            </a:r>
          </a:p>
          <a:p>
            <a:pPr>
              <a:buClr>
                <a:schemeClr val="tx1"/>
              </a:buClr>
            </a:pPr>
            <a:r>
              <a:rPr lang="en-US" sz="2800" dirty="0"/>
              <a:t>We love the world</a:t>
            </a:r>
          </a:p>
          <a:p>
            <a:pPr lvl="1">
              <a:buClr>
                <a:schemeClr val="tx1"/>
              </a:buClr>
            </a:pPr>
            <a:r>
              <a:rPr lang="en-US" sz="2800" dirty="0"/>
              <a:t>I John 2:15-17 – “If anyone loves the world”</a:t>
            </a:r>
          </a:p>
        </p:txBody>
      </p:sp>
    </p:spTree>
    <p:extLst>
      <p:ext uri="{BB962C8B-B14F-4D97-AF65-F5344CB8AC3E}">
        <p14:creationId xmlns:p14="http://schemas.microsoft.com/office/powerpoint/2010/main" val="158171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D3239-FF18-6961-97E6-B80DFD1EF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8F450-CCBC-6A69-E748-F9346E6BF6FB}"/>
              </a:ext>
            </a:extLst>
          </p:cNvPr>
          <p:cNvSpPr>
            <a:spLocks noGrp="1"/>
          </p:cNvSpPr>
          <p:nvPr>
            <p:ph type="title"/>
          </p:nvPr>
        </p:nvSpPr>
        <p:spPr>
          <a:xfrm>
            <a:off x="457200" y="452718"/>
            <a:ext cx="7465490" cy="1323439"/>
          </a:xfrm>
        </p:spPr>
        <p:txBody>
          <a:bodyPr>
            <a:spAutoFit/>
          </a:bodyPr>
          <a:lstStyle/>
          <a:p>
            <a:r>
              <a:rPr lang="en-US" sz="4000" b="1" dirty="0">
                <a:solidFill>
                  <a:schemeClr val="tx1"/>
                </a:solidFill>
              </a:rPr>
              <a:t>When We Follow Jesus</a:t>
            </a:r>
            <a:br>
              <a:rPr lang="en-US" sz="4000" b="1" dirty="0">
                <a:solidFill>
                  <a:schemeClr val="tx1"/>
                </a:solidFill>
              </a:rPr>
            </a:br>
            <a:r>
              <a:rPr lang="en-US" sz="4000" b="1" dirty="0">
                <a:solidFill>
                  <a:schemeClr val="tx1"/>
                </a:solidFill>
              </a:rPr>
              <a:t>From A Distance</a:t>
            </a:r>
          </a:p>
        </p:txBody>
      </p:sp>
      <p:sp>
        <p:nvSpPr>
          <p:cNvPr id="3" name="Content Placeholder 2">
            <a:extLst>
              <a:ext uri="{FF2B5EF4-FFF2-40B4-BE49-F238E27FC236}">
                <a16:creationId xmlns:a16="http://schemas.microsoft.com/office/drawing/2014/main" id="{7C408B99-7917-5272-7DB2-B40636F3931E}"/>
              </a:ext>
            </a:extLst>
          </p:cNvPr>
          <p:cNvSpPr>
            <a:spLocks noGrp="1"/>
          </p:cNvSpPr>
          <p:nvPr>
            <p:ph idx="1"/>
          </p:nvPr>
        </p:nvSpPr>
        <p:spPr>
          <a:xfrm>
            <a:off x="457200" y="1865376"/>
            <a:ext cx="8229600" cy="3062377"/>
          </a:xfrm>
        </p:spPr>
        <p:txBody>
          <a:bodyPr>
            <a:spAutoFit/>
          </a:bodyPr>
          <a:lstStyle/>
          <a:p>
            <a:pPr>
              <a:buClr>
                <a:schemeClr val="tx1"/>
              </a:buClr>
            </a:pPr>
            <a:r>
              <a:rPr lang="en-US" sz="2800" dirty="0"/>
              <a:t>We are spectators rather than participants</a:t>
            </a:r>
          </a:p>
          <a:p>
            <a:pPr lvl="1">
              <a:buClr>
                <a:schemeClr val="tx1"/>
              </a:buClr>
            </a:pPr>
            <a:r>
              <a:rPr lang="en-US" sz="2800" dirty="0"/>
              <a:t>Matthew 26:58 – “… he sat with the guards to see the end”</a:t>
            </a:r>
          </a:p>
          <a:p>
            <a:pPr>
              <a:buClr>
                <a:schemeClr val="tx1"/>
              </a:buClr>
            </a:pPr>
            <a:r>
              <a:rPr lang="en-US" sz="2800" dirty="0"/>
              <a:t>We are not putting on God’s battle armor</a:t>
            </a:r>
          </a:p>
          <a:p>
            <a:pPr lvl="1">
              <a:buClr>
                <a:schemeClr val="tx1"/>
              </a:buClr>
            </a:pPr>
            <a:r>
              <a:rPr lang="en-US" sz="2800" dirty="0"/>
              <a:t>Ephesians 6:10-13 – “that you may be able to stand against the schemes of the devil”</a:t>
            </a:r>
          </a:p>
        </p:txBody>
      </p:sp>
    </p:spTree>
    <p:extLst>
      <p:ext uri="{BB962C8B-B14F-4D97-AF65-F5344CB8AC3E}">
        <p14:creationId xmlns:p14="http://schemas.microsoft.com/office/powerpoint/2010/main" val="296213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EB8-C048-6E2D-7390-A702DD16D1A2}"/>
              </a:ext>
            </a:extLst>
          </p:cNvPr>
          <p:cNvSpPr>
            <a:spLocks noGrp="1"/>
          </p:cNvSpPr>
          <p:nvPr>
            <p:ph type="title"/>
          </p:nvPr>
        </p:nvSpPr>
        <p:spPr>
          <a:xfrm>
            <a:off x="457200" y="452718"/>
            <a:ext cx="7491984" cy="707886"/>
          </a:xfrm>
        </p:spPr>
        <p:txBody>
          <a:bodyPr wrap="square">
            <a:spAutoFit/>
          </a:bodyPr>
          <a:lstStyle/>
          <a:p>
            <a:r>
              <a:rPr lang="en-US" sz="4000" b="1" dirty="0">
                <a:solidFill>
                  <a:schemeClr val="tx1"/>
                </a:solidFill>
              </a:rPr>
              <a:t>Following Jesus From A Distance …</a:t>
            </a:r>
          </a:p>
        </p:txBody>
      </p:sp>
      <p:sp>
        <p:nvSpPr>
          <p:cNvPr id="3" name="Content Placeholder 2">
            <a:extLst>
              <a:ext uri="{FF2B5EF4-FFF2-40B4-BE49-F238E27FC236}">
                <a16:creationId xmlns:a16="http://schemas.microsoft.com/office/drawing/2014/main" id="{FDF6A655-23FE-C95A-4964-A06520B741DE}"/>
              </a:ext>
            </a:extLst>
          </p:cNvPr>
          <p:cNvSpPr>
            <a:spLocks noGrp="1"/>
          </p:cNvSpPr>
          <p:nvPr>
            <p:ph idx="1"/>
          </p:nvPr>
        </p:nvSpPr>
        <p:spPr>
          <a:xfrm>
            <a:off x="457200" y="1170432"/>
            <a:ext cx="8229600" cy="4483279"/>
          </a:xfrm>
        </p:spPr>
        <p:txBody>
          <a:bodyPr>
            <a:spAutoFit/>
          </a:bodyPr>
          <a:lstStyle/>
          <a:p>
            <a:pPr>
              <a:buClr>
                <a:schemeClr val="tx1"/>
              </a:buClr>
            </a:pPr>
            <a:r>
              <a:rPr lang="en-US" sz="2800" dirty="0"/>
              <a:t>Tempts us to believe that moral purity is unnecessary</a:t>
            </a:r>
          </a:p>
          <a:p>
            <a:pPr lvl="1">
              <a:buClr>
                <a:schemeClr val="tx1"/>
              </a:buClr>
            </a:pPr>
            <a:r>
              <a:rPr lang="en-US" sz="2800" dirty="0"/>
              <a:t>I John 3:2-3 – “And everyone who thus hopes in him purifies himself as he is pure”</a:t>
            </a:r>
          </a:p>
          <a:p>
            <a:pPr>
              <a:buClr>
                <a:schemeClr val="tx1"/>
              </a:buClr>
            </a:pPr>
            <a:r>
              <a:rPr lang="en-US" sz="2800" dirty="0"/>
              <a:t>Tempts us to give heed to the world’s distorted moral values</a:t>
            </a:r>
          </a:p>
          <a:p>
            <a:pPr lvl="1">
              <a:buClr>
                <a:schemeClr val="tx1"/>
              </a:buClr>
            </a:pPr>
            <a:r>
              <a:rPr lang="en-US" sz="2800" dirty="0"/>
              <a:t>Romans 13:11-14 – “… make no provision for the flesh, to gratify its desires”</a:t>
            </a:r>
          </a:p>
          <a:p>
            <a:pPr lvl="1">
              <a:buClr>
                <a:schemeClr val="tx1"/>
              </a:buClr>
            </a:pPr>
            <a:r>
              <a:rPr lang="en-US" sz="2800" dirty="0"/>
              <a:t>I Corinthians 15:33-34 – “… do not go on sinning. For some have no knowledge of God”</a:t>
            </a:r>
          </a:p>
        </p:txBody>
      </p:sp>
    </p:spTree>
    <p:extLst>
      <p:ext uri="{BB962C8B-B14F-4D97-AF65-F5344CB8AC3E}">
        <p14:creationId xmlns:p14="http://schemas.microsoft.com/office/powerpoint/2010/main" val="3863809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BC20E-0A1E-3D5D-C79E-E6901B84D8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2A6B1-D38F-2CDC-623E-71B47895C600}"/>
              </a:ext>
            </a:extLst>
          </p:cNvPr>
          <p:cNvSpPr>
            <a:spLocks noGrp="1"/>
          </p:cNvSpPr>
          <p:nvPr>
            <p:ph type="title"/>
          </p:nvPr>
        </p:nvSpPr>
        <p:spPr>
          <a:xfrm>
            <a:off x="457200" y="452718"/>
            <a:ext cx="7491984" cy="707886"/>
          </a:xfrm>
        </p:spPr>
        <p:txBody>
          <a:bodyPr wrap="square">
            <a:spAutoFit/>
          </a:bodyPr>
          <a:lstStyle/>
          <a:p>
            <a:r>
              <a:rPr lang="en-US" sz="4000" b="1" dirty="0">
                <a:solidFill>
                  <a:schemeClr val="tx1"/>
                </a:solidFill>
              </a:rPr>
              <a:t>Following Jesus From A Distance …</a:t>
            </a:r>
          </a:p>
        </p:txBody>
      </p:sp>
      <p:sp>
        <p:nvSpPr>
          <p:cNvPr id="3" name="Content Placeholder 2">
            <a:extLst>
              <a:ext uri="{FF2B5EF4-FFF2-40B4-BE49-F238E27FC236}">
                <a16:creationId xmlns:a16="http://schemas.microsoft.com/office/drawing/2014/main" id="{3C29850C-934E-7864-1B0B-723C8582E45D}"/>
              </a:ext>
            </a:extLst>
          </p:cNvPr>
          <p:cNvSpPr>
            <a:spLocks noGrp="1"/>
          </p:cNvSpPr>
          <p:nvPr>
            <p:ph idx="1"/>
          </p:nvPr>
        </p:nvSpPr>
        <p:spPr>
          <a:xfrm>
            <a:off x="457200" y="1170432"/>
            <a:ext cx="8491728" cy="4611519"/>
          </a:xfrm>
        </p:spPr>
        <p:txBody>
          <a:bodyPr>
            <a:spAutoFit/>
          </a:bodyPr>
          <a:lstStyle/>
          <a:p>
            <a:pPr>
              <a:buClr>
                <a:schemeClr val="tx1"/>
              </a:buClr>
            </a:pPr>
            <a:r>
              <a:rPr lang="en-US" sz="2800" dirty="0"/>
              <a:t>Tempts us to believe that truth is not absolute</a:t>
            </a:r>
          </a:p>
          <a:p>
            <a:pPr lvl="1">
              <a:buClr>
                <a:schemeClr val="tx1"/>
              </a:buClr>
            </a:pPr>
            <a:r>
              <a:rPr lang="en-US" sz="2800" dirty="0"/>
              <a:t>John 8:31-38 – “… you do what you have heard from your father”</a:t>
            </a:r>
          </a:p>
          <a:p>
            <a:pPr lvl="1">
              <a:buClr>
                <a:schemeClr val="tx1"/>
              </a:buClr>
            </a:pPr>
            <a:r>
              <a:rPr lang="en-US" sz="2800" dirty="0"/>
              <a:t>Believe in gray areas of compromise</a:t>
            </a:r>
          </a:p>
          <a:p>
            <a:pPr>
              <a:buClr>
                <a:schemeClr val="tx1"/>
              </a:buClr>
            </a:pPr>
            <a:r>
              <a:rPr lang="en-US" sz="2800" dirty="0"/>
              <a:t>Tempts us to doubt the final authority of the Scriptures</a:t>
            </a:r>
          </a:p>
          <a:p>
            <a:pPr lvl="1">
              <a:buClr>
                <a:schemeClr val="tx1"/>
              </a:buClr>
            </a:pPr>
            <a:r>
              <a:rPr lang="en-US" sz="2800" dirty="0"/>
              <a:t>I Thessalonians 5:21 – “… test everything; hold fast what is good”</a:t>
            </a:r>
          </a:p>
          <a:p>
            <a:pPr lvl="1">
              <a:buClr>
                <a:schemeClr val="tx1"/>
              </a:buClr>
            </a:pPr>
            <a:r>
              <a:rPr lang="en-US" sz="2800" dirty="0"/>
              <a:t>II Timothy 1:13 – “Follow the pattern of the sound words that you have heard from me”</a:t>
            </a:r>
          </a:p>
        </p:txBody>
      </p:sp>
    </p:spTree>
    <p:extLst>
      <p:ext uri="{BB962C8B-B14F-4D97-AF65-F5344CB8AC3E}">
        <p14:creationId xmlns:p14="http://schemas.microsoft.com/office/powerpoint/2010/main" val="5679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8D447-177D-DA2E-E62A-EB3EFA4C01F9}"/>
              </a:ext>
            </a:extLst>
          </p:cNvPr>
          <p:cNvSpPr>
            <a:spLocks noGrp="1"/>
          </p:cNvSpPr>
          <p:nvPr>
            <p:ph type="title"/>
          </p:nvPr>
        </p:nvSpPr>
        <p:spPr>
          <a:xfrm>
            <a:off x="457200" y="452718"/>
            <a:ext cx="7055380" cy="707886"/>
          </a:xfrm>
        </p:spPr>
        <p:txBody>
          <a:bodyPr>
            <a:spAutoFit/>
          </a:bodyPr>
          <a:lstStyle/>
          <a:p>
            <a:r>
              <a:rPr lang="en-US" sz="4000" b="1" dirty="0">
                <a:solidFill>
                  <a:schemeClr val="tx1"/>
                </a:solidFill>
              </a:rPr>
              <a:t>Let Us Draw Near To God</a:t>
            </a:r>
          </a:p>
        </p:txBody>
      </p:sp>
      <p:sp>
        <p:nvSpPr>
          <p:cNvPr id="3" name="Content Placeholder 2">
            <a:extLst>
              <a:ext uri="{FF2B5EF4-FFF2-40B4-BE49-F238E27FC236}">
                <a16:creationId xmlns:a16="http://schemas.microsoft.com/office/drawing/2014/main" id="{88F274E6-3E15-F024-90DC-A09369C1C23F}"/>
              </a:ext>
            </a:extLst>
          </p:cNvPr>
          <p:cNvSpPr>
            <a:spLocks noGrp="1"/>
          </p:cNvSpPr>
          <p:nvPr>
            <p:ph idx="1"/>
          </p:nvPr>
        </p:nvSpPr>
        <p:spPr>
          <a:xfrm>
            <a:off x="457200" y="1170432"/>
            <a:ext cx="8229600" cy="5191165"/>
          </a:xfrm>
        </p:spPr>
        <p:txBody>
          <a:bodyPr>
            <a:spAutoFit/>
          </a:bodyPr>
          <a:lstStyle/>
          <a:p>
            <a:pPr>
              <a:spcBef>
                <a:spcPts val="400"/>
              </a:spcBef>
              <a:buClr>
                <a:schemeClr val="tx1"/>
              </a:buClr>
            </a:pPr>
            <a:r>
              <a:rPr lang="en-US" sz="2800" dirty="0"/>
              <a:t>For His mercy and grace</a:t>
            </a:r>
          </a:p>
          <a:p>
            <a:pPr lvl="1">
              <a:spcBef>
                <a:spcPts val="400"/>
              </a:spcBef>
              <a:buClr>
                <a:schemeClr val="tx1"/>
              </a:buClr>
            </a:pPr>
            <a:r>
              <a:rPr lang="en-US" sz="2800" dirty="0"/>
              <a:t>Hebrews 4:15-16 – “… with confidence draw near to the throne of grace”</a:t>
            </a:r>
          </a:p>
          <a:p>
            <a:pPr>
              <a:spcBef>
                <a:spcPts val="400"/>
              </a:spcBef>
              <a:buClr>
                <a:schemeClr val="tx1"/>
              </a:buClr>
            </a:pPr>
            <a:r>
              <a:rPr lang="en-US" sz="2800" dirty="0"/>
              <a:t>To ensure we have His continued favor</a:t>
            </a:r>
          </a:p>
          <a:p>
            <a:pPr lvl="1">
              <a:spcBef>
                <a:spcPts val="400"/>
              </a:spcBef>
              <a:buClr>
                <a:schemeClr val="tx1"/>
              </a:buClr>
            </a:pPr>
            <a:r>
              <a:rPr lang="en-US" sz="2800" dirty="0"/>
              <a:t>Hebrews 10:19-23 – “… he who promised is faithful”</a:t>
            </a:r>
          </a:p>
          <a:p>
            <a:pPr>
              <a:spcBef>
                <a:spcPts val="400"/>
              </a:spcBef>
              <a:buClr>
                <a:schemeClr val="tx1"/>
              </a:buClr>
            </a:pPr>
            <a:r>
              <a:rPr lang="en-US" sz="2800" dirty="0"/>
              <a:t>To guarantee our continued fellowship with Him</a:t>
            </a:r>
          </a:p>
          <a:p>
            <a:pPr lvl="1">
              <a:spcBef>
                <a:spcPts val="400"/>
              </a:spcBef>
              <a:buClr>
                <a:schemeClr val="tx1"/>
              </a:buClr>
            </a:pPr>
            <a:r>
              <a:rPr lang="en-US" sz="2800" dirty="0"/>
              <a:t>James 4:8 – “Draw near to God, and he will draw near to you”</a:t>
            </a:r>
          </a:p>
          <a:p>
            <a:pPr>
              <a:spcBef>
                <a:spcPts val="400"/>
              </a:spcBef>
              <a:buClr>
                <a:schemeClr val="tx1"/>
              </a:buClr>
            </a:pPr>
            <a:r>
              <a:rPr lang="en-US" sz="2800" dirty="0"/>
              <a:t>To return for forgiveness and renewal</a:t>
            </a:r>
          </a:p>
          <a:p>
            <a:pPr lvl="1">
              <a:spcBef>
                <a:spcPts val="400"/>
              </a:spcBef>
              <a:buClr>
                <a:schemeClr val="tx1"/>
              </a:buClr>
            </a:pPr>
            <a:r>
              <a:rPr lang="en-US" sz="2800" dirty="0"/>
              <a:t>Luke 22:32 – “… when you have turned again”</a:t>
            </a:r>
          </a:p>
        </p:txBody>
      </p:sp>
    </p:spTree>
    <p:extLst>
      <p:ext uri="{BB962C8B-B14F-4D97-AF65-F5344CB8AC3E}">
        <p14:creationId xmlns:p14="http://schemas.microsoft.com/office/powerpoint/2010/main" val="193541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1B66-7F30-BA3D-D454-F032339BFBD5}"/>
              </a:ext>
            </a:extLst>
          </p:cNvPr>
          <p:cNvSpPr>
            <a:spLocks noGrp="1"/>
          </p:cNvSpPr>
          <p:nvPr>
            <p:ph type="title"/>
          </p:nvPr>
        </p:nvSpPr>
        <p:spPr>
          <a:xfrm>
            <a:off x="484710" y="1233006"/>
            <a:ext cx="7055380" cy="1400530"/>
          </a:xfrm>
        </p:spPr>
        <p:txBody>
          <a:bodyPr/>
          <a:lstStyle/>
          <a:p>
            <a:r>
              <a:rPr lang="en-US" b="1" dirty="0">
                <a:solidFill>
                  <a:schemeClr val="tx1"/>
                </a:solidFill>
              </a:rPr>
              <a:t>How would you answer if someone said to you …</a:t>
            </a:r>
          </a:p>
        </p:txBody>
      </p:sp>
      <p:sp>
        <p:nvSpPr>
          <p:cNvPr id="3" name="Content Placeholder 2">
            <a:extLst>
              <a:ext uri="{FF2B5EF4-FFF2-40B4-BE49-F238E27FC236}">
                <a16:creationId xmlns:a16="http://schemas.microsoft.com/office/drawing/2014/main" id="{D3FF209E-73AD-A0F1-9120-AF68E5740380}"/>
              </a:ext>
            </a:extLst>
          </p:cNvPr>
          <p:cNvSpPr>
            <a:spLocks noGrp="1"/>
          </p:cNvSpPr>
          <p:nvPr>
            <p:ph idx="1"/>
          </p:nvPr>
        </p:nvSpPr>
        <p:spPr>
          <a:xfrm>
            <a:off x="827700" y="2833213"/>
            <a:ext cx="6711654" cy="1323439"/>
          </a:xfrm>
        </p:spPr>
        <p:txBody>
          <a:bodyPr>
            <a:spAutoFit/>
          </a:bodyPr>
          <a:lstStyle/>
          <a:p>
            <a:pPr marL="0" indent="0">
              <a:buNone/>
            </a:pPr>
            <a:r>
              <a:rPr lang="en-US" sz="4000" dirty="0"/>
              <a:t>“You also are not one of this man’s disciples, are you?”</a:t>
            </a:r>
          </a:p>
        </p:txBody>
      </p:sp>
    </p:spTree>
    <p:extLst>
      <p:ext uri="{BB962C8B-B14F-4D97-AF65-F5344CB8AC3E}">
        <p14:creationId xmlns:p14="http://schemas.microsoft.com/office/powerpoint/2010/main" val="50526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7176-DBCF-2B4B-1A36-5C182AD417E5}"/>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332642EB-071E-7739-66EC-BFB0996DC185}"/>
              </a:ext>
            </a:extLst>
          </p:cNvPr>
          <p:cNvSpPr>
            <a:spLocks noGrp="1"/>
          </p:cNvSpPr>
          <p:nvPr>
            <p:ph idx="1"/>
          </p:nvPr>
        </p:nvSpPr>
        <p:spPr>
          <a:xfrm>
            <a:off x="457200" y="1381528"/>
            <a:ext cx="8229600" cy="4113947"/>
          </a:xfrm>
        </p:spPr>
        <p:txBody>
          <a:bodyPr>
            <a:spAutoFit/>
          </a:bodyPr>
          <a:lstStyle/>
          <a:p>
            <a:pPr marL="0" indent="0">
              <a:buClr>
                <a:schemeClr val="tx1"/>
              </a:buClr>
              <a:buNone/>
            </a:pPr>
            <a:r>
              <a:rPr lang="en-US" sz="3400" b="1" dirty="0"/>
              <a:t>Hear the Word of God</a:t>
            </a:r>
          </a:p>
          <a:p>
            <a:pPr marL="509588" lvl="1">
              <a:spcAft>
                <a:spcPts val="1000"/>
              </a:spcAft>
              <a:buClr>
                <a:schemeClr val="tx1"/>
              </a:buClr>
            </a:pPr>
            <a:r>
              <a:rPr lang="en-US" sz="3200" dirty="0"/>
              <a:t>Romans 10:14 – “… how are they to hear without someone preaching?”</a:t>
            </a:r>
          </a:p>
          <a:p>
            <a:pPr marL="0" indent="0">
              <a:buClr>
                <a:schemeClr val="tx1"/>
              </a:buClr>
              <a:buNone/>
            </a:pPr>
            <a:r>
              <a:rPr lang="en-US" sz="3400" b="1" dirty="0"/>
              <a:t>Believe the Gospel message about Jesus</a:t>
            </a:r>
          </a:p>
          <a:p>
            <a:pPr marL="520700" lvl="1">
              <a:buClr>
                <a:schemeClr val="tx1"/>
              </a:buClr>
            </a:pPr>
            <a:r>
              <a:rPr lang="en-US" sz="3200" dirty="0"/>
              <a:t>John 8:24 – “I told you that you would die in your sins, for unless you believe that I am he you will die in your sins.”</a:t>
            </a:r>
            <a:endParaRPr lang="en-US" sz="2800" dirty="0"/>
          </a:p>
        </p:txBody>
      </p:sp>
    </p:spTree>
    <p:extLst>
      <p:ext uri="{BB962C8B-B14F-4D97-AF65-F5344CB8AC3E}">
        <p14:creationId xmlns:p14="http://schemas.microsoft.com/office/powerpoint/2010/main" val="36684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1EA0F-E9F6-1A2F-E428-101A977F8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862D8-26E7-4C68-2A9A-B182C53BD467}"/>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DBD73F93-3390-2FF7-F484-FB47FA951EBC}"/>
              </a:ext>
            </a:extLst>
          </p:cNvPr>
          <p:cNvSpPr>
            <a:spLocks noGrp="1"/>
          </p:cNvSpPr>
          <p:nvPr>
            <p:ph idx="1"/>
          </p:nvPr>
        </p:nvSpPr>
        <p:spPr>
          <a:xfrm>
            <a:off x="457200" y="1381528"/>
            <a:ext cx="8229600" cy="4113947"/>
          </a:xfrm>
        </p:spPr>
        <p:txBody>
          <a:bodyPr>
            <a:spAutoFit/>
          </a:bodyPr>
          <a:lstStyle/>
          <a:p>
            <a:pPr marL="0" indent="0">
              <a:buClr>
                <a:schemeClr val="tx1"/>
              </a:buClr>
              <a:buNone/>
            </a:pPr>
            <a:r>
              <a:rPr lang="en-US" sz="3400" b="1" dirty="0"/>
              <a:t>Repent of your sins</a:t>
            </a:r>
          </a:p>
          <a:p>
            <a:pPr marL="509588" lvl="1">
              <a:spcAft>
                <a:spcPts val="1000"/>
              </a:spcAft>
              <a:buClr>
                <a:schemeClr val="tx1"/>
              </a:buClr>
            </a:pPr>
            <a:r>
              <a:rPr lang="en-US" sz="3200" dirty="0"/>
              <a:t>Luke 13:3 – “… unless you repent, you will all likewise perish.”</a:t>
            </a:r>
          </a:p>
          <a:p>
            <a:pPr marL="0" indent="0">
              <a:buClr>
                <a:schemeClr val="tx1"/>
              </a:buClr>
              <a:buNone/>
            </a:pPr>
            <a:r>
              <a:rPr lang="en-US" sz="3400" b="1" dirty="0"/>
              <a:t>Confess that Jesus is the Son of God</a:t>
            </a:r>
          </a:p>
          <a:p>
            <a:pPr marL="520700" lvl="1">
              <a:buClr>
                <a:schemeClr val="tx1"/>
              </a:buClr>
            </a:pPr>
            <a:r>
              <a:rPr lang="en-US" sz="3200" dirty="0"/>
              <a:t>Matthew 10:32 – “Every one therefore who shall confess me before men, him will I also confess before my Father who is in heaven.”</a:t>
            </a:r>
            <a:endParaRPr lang="en-US" sz="2800" dirty="0"/>
          </a:p>
        </p:txBody>
      </p:sp>
    </p:spTree>
    <p:extLst>
      <p:ext uri="{BB962C8B-B14F-4D97-AF65-F5344CB8AC3E}">
        <p14:creationId xmlns:p14="http://schemas.microsoft.com/office/powerpoint/2010/main" val="215557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03EED-55C8-44B3-924B-0D769832B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F426B-2590-ABA2-A023-ED01495C0F92}"/>
              </a:ext>
            </a:extLst>
          </p:cNvPr>
          <p:cNvSpPr>
            <a:spLocks noGrp="1"/>
          </p:cNvSpPr>
          <p:nvPr>
            <p:ph type="title"/>
          </p:nvPr>
        </p:nvSpPr>
        <p:spPr>
          <a:xfrm>
            <a:off x="457200" y="452718"/>
            <a:ext cx="7055380" cy="923330"/>
          </a:xfrm>
        </p:spPr>
        <p:txBody>
          <a:bodyPr>
            <a:spAutoFit/>
          </a:bodyPr>
          <a:lstStyle/>
          <a:p>
            <a:r>
              <a:rPr lang="en-US" sz="5400" b="1" dirty="0">
                <a:solidFill>
                  <a:schemeClr val="tx1"/>
                </a:solidFill>
              </a:rPr>
              <a:t>Obeying The Gospel</a:t>
            </a:r>
          </a:p>
        </p:txBody>
      </p:sp>
      <p:sp>
        <p:nvSpPr>
          <p:cNvPr id="3" name="Content Placeholder 2">
            <a:extLst>
              <a:ext uri="{FF2B5EF4-FFF2-40B4-BE49-F238E27FC236}">
                <a16:creationId xmlns:a16="http://schemas.microsoft.com/office/drawing/2014/main" id="{F9EC8026-4009-E726-4609-17B9BAB0A288}"/>
              </a:ext>
            </a:extLst>
          </p:cNvPr>
          <p:cNvSpPr>
            <a:spLocks noGrp="1"/>
          </p:cNvSpPr>
          <p:nvPr>
            <p:ph idx="1"/>
          </p:nvPr>
        </p:nvSpPr>
        <p:spPr>
          <a:xfrm>
            <a:off x="457200" y="1381528"/>
            <a:ext cx="8229600" cy="4606389"/>
          </a:xfrm>
        </p:spPr>
        <p:txBody>
          <a:bodyPr>
            <a:spAutoFit/>
          </a:bodyPr>
          <a:lstStyle/>
          <a:p>
            <a:pPr marL="0" indent="0">
              <a:buClr>
                <a:schemeClr val="tx1"/>
              </a:buClr>
              <a:buNone/>
            </a:pPr>
            <a:r>
              <a:rPr lang="en-US" sz="3400" b="1" dirty="0"/>
              <a:t>Be immersed in water</a:t>
            </a:r>
          </a:p>
          <a:p>
            <a:pPr marL="509588" lvl="1">
              <a:spcAft>
                <a:spcPts val="1000"/>
              </a:spcAft>
              <a:buClr>
                <a:schemeClr val="tx1"/>
              </a:buClr>
            </a:pPr>
            <a:r>
              <a:rPr lang="en-US" sz="3200" dirty="0"/>
              <a:t>Mark 16:15-16 – “Whoever believes and is baptized will be saved”</a:t>
            </a:r>
          </a:p>
          <a:p>
            <a:pPr marL="0" indent="0">
              <a:buClr>
                <a:schemeClr val="tx1"/>
              </a:buClr>
              <a:buNone/>
            </a:pPr>
            <a:r>
              <a:rPr lang="en-US" sz="3400" b="1" dirty="0"/>
              <a:t>Remain faithful</a:t>
            </a:r>
          </a:p>
          <a:p>
            <a:pPr marL="520700" lvl="1">
              <a:buClr>
                <a:schemeClr val="tx1"/>
              </a:buClr>
            </a:pPr>
            <a:r>
              <a:rPr lang="en-US" sz="3200" dirty="0"/>
              <a:t>Matthew 7:21 – “Not everyone who says to me, ‘Lord, Lord,’ will enter the kingdom of heaven, but the one who does the will of my Father who is in heaven.”</a:t>
            </a:r>
            <a:endParaRPr lang="en-US" sz="2800" dirty="0"/>
          </a:p>
        </p:txBody>
      </p:sp>
    </p:spTree>
    <p:extLst>
      <p:ext uri="{BB962C8B-B14F-4D97-AF65-F5344CB8AC3E}">
        <p14:creationId xmlns:p14="http://schemas.microsoft.com/office/powerpoint/2010/main" val="298353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23.jpeg"/></Relationships>
</file>

<file path=ppt/theme/theme1.xml><?xml version="1.0" encoding="utf-8"?>
<a:theme xmlns:a="http://schemas.openxmlformats.org/drawingml/2006/main" name="Futuristic Background">
  <a:themeElements>
    <a:clrScheme name="Simple Light">
      <a:dk1>
        <a:srgbClr val="001633"/>
      </a:dk1>
      <a:lt1>
        <a:srgbClr val="FFFFFF"/>
      </a:lt1>
      <a:dk2>
        <a:srgbClr val="85D5E6"/>
      </a:dk2>
      <a:lt2>
        <a:srgbClr val="FFAB40"/>
      </a:lt2>
      <a:accent1>
        <a:srgbClr val="FFAB40"/>
      </a:accent1>
      <a:accent2>
        <a:srgbClr val="85D5E6"/>
      </a:accent2>
      <a:accent3>
        <a:srgbClr val="78909C"/>
      </a:accent3>
      <a:accent4>
        <a:srgbClr val="FFAB40"/>
      </a:accent4>
      <a:accent5>
        <a:srgbClr val="0097A7"/>
      </a:accent5>
      <a:accent6>
        <a:srgbClr val="001633"/>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uturistic Background" id="{B4EB10F4-D8FC-494A-A101-3CCC25437407}" vid="{3C480D69-81EB-425F-B472-87537949D179}"/>
    </a:ext>
  </a:ext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o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Futuristic Background</Template>
  <TotalTime>438</TotalTime>
  <Words>3880</Words>
  <Application>Microsoft Office PowerPoint</Application>
  <PresentationFormat>On-screen Show (4:3)</PresentationFormat>
  <Paragraphs>207</Paragraphs>
  <Slides>15</Slides>
  <Notes>15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Aptos</vt:lpstr>
      <vt:lpstr>Arial</vt:lpstr>
      <vt:lpstr>Calibri</vt:lpstr>
      <vt:lpstr>Montserrat</vt:lpstr>
      <vt:lpstr>Montserrat ExtraBold</vt:lpstr>
      <vt:lpstr>Montserrat Medium</vt:lpstr>
      <vt:lpstr>Proxima Nova</vt:lpstr>
      <vt:lpstr>Proxima Nova Semibold</vt:lpstr>
      <vt:lpstr>Wingdings 3</vt:lpstr>
      <vt:lpstr>Futuristic Background</vt:lpstr>
      <vt:lpstr>Slidesgo Final Pages</vt:lpstr>
      <vt:lpstr>Ion</vt:lpstr>
      <vt:lpstr>Following Jesus From A Distance</vt:lpstr>
      <vt:lpstr>Peter’s Night Of Extremes</vt:lpstr>
      <vt:lpstr>Peter’s Night Of Extremes</vt:lpstr>
      <vt:lpstr>We Must Follow Jesus, Not Go Another Way</vt:lpstr>
      <vt:lpstr>We Must Follow Jesus, Not Go Another Way</vt:lpstr>
      <vt:lpstr>When We Follow Jesus From A Distance</vt:lpstr>
      <vt:lpstr>When We Follow Jesus From A Distance</vt:lpstr>
      <vt:lpstr>When We Follow Jesus From A Distance</vt:lpstr>
      <vt:lpstr>Following Jesus From A Distance …</vt:lpstr>
      <vt:lpstr>Following Jesus From A Distance …</vt:lpstr>
      <vt:lpstr>Let Us Draw Near To God</vt:lpstr>
      <vt:lpstr>How would you answer if someone said to you …</vt:lpstr>
      <vt:lpstr>Obeying The Gospel</vt:lpstr>
      <vt:lpstr>Obeying The Gospel</vt:lpstr>
      <vt:lpstr>Obeying The Gospel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Following Jesus From A Distance</dc:title>
  <dc:creator>Richard Lidh; Joe Price</dc:creator>
  <cp:lastModifiedBy>Richard Lidh</cp:lastModifiedBy>
  <cp:revision>8</cp:revision>
  <cp:lastPrinted>2026-06-07T03:16:36Z</cp:lastPrinted>
  <dcterms:created xsi:type="dcterms:W3CDTF">2026-06-06T18:51:38Z</dcterms:created>
  <dcterms:modified xsi:type="dcterms:W3CDTF">2026-10-25T14:18:26Z</dcterms:modified>
</cp:coreProperties>
</file>